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96" r:id="rId2"/>
  </p:sldMasterIdLst>
  <p:notesMasterIdLst>
    <p:notesMasterId r:id="rId9"/>
  </p:notesMasterIdLst>
  <p:sldIdLst>
    <p:sldId id="256" r:id="rId3"/>
    <p:sldId id="459" r:id="rId4"/>
    <p:sldId id="287" r:id="rId5"/>
    <p:sldId id="288" r:id="rId6"/>
    <p:sldId id="289" r:id="rId7"/>
    <p:sldId id="290" r:id="rId8"/>
  </p:sldIdLst>
  <p:sldSz cx="12192000" cy="6858000"/>
  <p:notesSz cx="6858000" cy="9144000"/>
  <p:embeddedFontLst>
    <p:embeddedFont>
      <p:font typeface="Lato Black" panose="020F0502020204030203" pitchFamily="34" charset="0"/>
      <p:bold r:id="rId10"/>
      <p:boldItalic r:id="rId11"/>
    </p:embeddedFont>
    <p:embeddedFont>
      <p:font typeface="Lato Light" panose="020F0502020204030203" pitchFamily="34" charset="0"/>
      <p:regular r:id="rId12"/>
      <p:bold r:id="rId13"/>
      <p:italic r:id="rId14"/>
      <p:boldItalic r:id="rId15"/>
    </p:embeddedFont>
    <p:embeddedFont>
      <p:font typeface="Quattrocento Sans" panose="020B0502050000020003" pitchFamily="34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4" roundtripDataSignature="AMtx7mhjU9PsWU7G8mJXPtUnDcBmHzBDT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CF59B4-56C5-4046-A9BB-714726B2AEB5}" v="306" dt="2024-05-17T08:27:02.3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89688" autoAdjust="0"/>
  </p:normalViewPr>
  <p:slideViewPr>
    <p:cSldViewPr snapToGrid="0">
      <p:cViewPr varScale="1">
        <p:scale>
          <a:sx n="94" d="100"/>
          <a:sy n="94" d="100"/>
        </p:scale>
        <p:origin x="379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9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2.fntdata"/><Relationship Id="rId9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95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94" Type="http://customschemas.google.com/relationships/presentationmetadata" Target="metadata"/><Relationship Id="rId9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39FD78-1FBB-4F62-8E3F-B07802532DA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C493B0-B96D-48B7-9161-8865F2AE601C}">
      <dgm:prSet phldrT="[Text]" custT="1"/>
      <dgm:spPr/>
      <dgm:t>
        <a:bodyPr/>
        <a:lstStyle/>
        <a:p>
          <a:r>
            <a:rPr lang="en-US" sz="1800"/>
            <a:t>Truy cập link </a:t>
          </a:r>
          <a:r>
            <a:rPr lang="en-US" sz="2000">
              <a:solidFill>
                <a:srgbClr val="FFC000"/>
              </a:solidFill>
            </a:rPr>
            <a:t>https://tsdc.binhduong.edu.vn/.</a:t>
          </a:r>
          <a:endParaRPr lang="en-US" sz="1200" dirty="0">
            <a:solidFill>
              <a:srgbClr val="FFC000"/>
            </a:solidFill>
          </a:endParaRPr>
        </a:p>
      </dgm:t>
    </dgm:pt>
    <dgm:pt modelId="{4CA06B76-3A07-4225-AFAB-1624810C9715}" type="parTrans" cxnId="{4130D67C-7B02-49A1-8506-E022D3128E41}">
      <dgm:prSet/>
      <dgm:spPr/>
      <dgm:t>
        <a:bodyPr/>
        <a:lstStyle/>
        <a:p>
          <a:endParaRPr lang="en-US"/>
        </a:p>
      </dgm:t>
    </dgm:pt>
    <dgm:pt modelId="{826E8204-A0F5-479E-83D6-5329BA4C5DE0}" type="sibTrans" cxnId="{4130D67C-7B02-49A1-8506-E022D3128E41}">
      <dgm:prSet/>
      <dgm:spPr/>
      <dgm:t>
        <a:bodyPr/>
        <a:lstStyle/>
        <a:p>
          <a:endParaRPr lang="en-US"/>
        </a:p>
      </dgm:t>
    </dgm:pt>
    <dgm:pt modelId="{5A48050A-B2CE-45A9-B025-0C8FE2DC4EAF}">
      <dgm:prSet phldrT="[Text]"/>
      <dgm:spPr/>
      <dgm:t>
        <a:bodyPr/>
        <a:lstStyle/>
        <a:p>
          <a:pPr>
            <a:buAutoNum type="arabicPeriod"/>
          </a:pPr>
          <a:r>
            <a:rPr lang="en-US"/>
            <a:t>Đăng ký tài khoản</a:t>
          </a:r>
          <a:endParaRPr lang="en-US" dirty="0"/>
        </a:p>
      </dgm:t>
    </dgm:pt>
    <dgm:pt modelId="{B879E548-C0B9-4446-81F0-DD36201202EE}" type="parTrans" cxnId="{42D0835F-10F3-4E29-8646-A8F03FD229E5}">
      <dgm:prSet/>
      <dgm:spPr/>
      <dgm:t>
        <a:bodyPr/>
        <a:lstStyle/>
        <a:p>
          <a:endParaRPr lang="en-US"/>
        </a:p>
      </dgm:t>
    </dgm:pt>
    <dgm:pt modelId="{C7C21DBE-CAE1-4F34-AFBB-479D1222B806}" type="sibTrans" cxnId="{42D0835F-10F3-4E29-8646-A8F03FD229E5}">
      <dgm:prSet/>
      <dgm:spPr/>
      <dgm:t>
        <a:bodyPr/>
        <a:lstStyle/>
        <a:p>
          <a:endParaRPr lang="en-US"/>
        </a:p>
      </dgm:t>
    </dgm:pt>
    <dgm:pt modelId="{582D6DE5-1C51-4EF4-9C75-E501DE416DFB}">
      <dgm:prSet phldrT="[Text]"/>
      <dgm:spPr/>
      <dgm:t>
        <a:bodyPr/>
        <a:lstStyle/>
        <a:p>
          <a:pPr>
            <a:buAutoNum type="arabicPeriod"/>
          </a:pPr>
          <a:r>
            <a:rPr lang="en-US"/>
            <a:t>Đăng nhập hệ thống</a:t>
          </a:r>
          <a:endParaRPr lang="en-US" dirty="0"/>
        </a:p>
      </dgm:t>
    </dgm:pt>
    <dgm:pt modelId="{A5B2FA42-F5FD-4482-B705-DB5D88570868}" type="parTrans" cxnId="{10A4EFD5-8D70-4D83-AB84-10188AC5089E}">
      <dgm:prSet/>
      <dgm:spPr/>
      <dgm:t>
        <a:bodyPr/>
        <a:lstStyle/>
        <a:p>
          <a:endParaRPr lang="en-US"/>
        </a:p>
      </dgm:t>
    </dgm:pt>
    <dgm:pt modelId="{88DAC58C-0429-4D6C-990A-24B6793BEE8C}" type="sibTrans" cxnId="{10A4EFD5-8D70-4D83-AB84-10188AC5089E}">
      <dgm:prSet/>
      <dgm:spPr/>
      <dgm:t>
        <a:bodyPr/>
        <a:lstStyle/>
        <a:p>
          <a:endParaRPr lang="en-US"/>
        </a:p>
      </dgm:t>
    </dgm:pt>
    <dgm:pt modelId="{B6270FD8-5507-461E-9D24-085C55F6BB46}">
      <dgm:prSet phldrT="[Text]"/>
      <dgm:spPr/>
      <dgm:t>
        <a:bodyPr/>
        <a:lstStyle/>
        <a:p>
          <a:pPr>
            <a:buAutoNum type="arabicPeriod"/>
          </a:pPr>
          <a:r>
            <a:rPr lang="en-US"/>
            <a:t>Tra cứu thông tin tuyển sinh</a:t>
          </a:r>
          <a:endParaRPr lang="en-US" dirty="0"/>
        </a:p>
      </dgm:t>
    </dgm:pt>
    <dgm:pt modelId="{410CC8D7-4F68-447E-8CB7-AC40DBC7C1EA}" type="parTrans" cxnId="{B8A5F8E9-C304-458C-8D31-B5B712C35148}">
      <dgm:prSet/>
      <dgm:spPr/>
      <dgm:t>
        <a:bodyPr/>
        <a:lstStyle/>
        <a:p>
          <a:endParaRPr lang="en-US"/>
        </a:p>
      </dgm:t>
    </dgm:pt>
    <dgm:pt modelId="{FB96D084-8FBE-4BBC-A218-BBCAAFD10B16}" type="sibTrans" cxnId="{B8A5F8E9-C304-458C-8D31-B5B712C35148}">
      <dgm:prSet/>
      <dgm:spPr/>
      <dgm:t>
        <a:bodyPr/>
        <a:lstStyle/>
        <a:p>
          <a:endParaRPr lang="en-US"/>
        </a:p>
      </dgm:t>
    </dgm:pt>
    <dgm:pt modelId="{E35185C1-43E0-404E-A276-45B5311C570F}">
      <dgm:prSet phldrT="[Text]"/>
      <dgm:spPr/>
      <dgm:t>
        <a:bodyPr/>
        <a:lstStyle/>
        <a:p>
          <a:r>
            <a:rPr lang="en-US"/>
            <a:t>Tạo hồ sơ</a:t>
          </a:r>
          <a:endParaRPr lang="en-US" dirty="0"/>
        </a:p>
      </dgm:t>
    </dgm:pt>
    <dgm:pt modelId="{0C07ECBB-D2DD-477C-869C-C94F092AC220}" type="parTrans" cxnId="{17ED72D1-407B-4ECF-A93A-B88F134F5711}">
      <dgm:prSet/>
      <dgm:spPr/>
      <dgm:t>
        <a:bodyPr/>
        <a:lstStyle/>
        <a:p>
          <a:endParaRPr lang="en-US"/>
        </a:p>
      </dgm:t>
    </dgm:pt>
    <dgm:pt modelId="{4AECE6AD-A38C-46D0-A4F1-3FC3E82CFF7B}" type="sibTrans" cxnId="{17ED72D1-407B-4ECF-A93A-B88F134F5711}">
      <dgm:prSet/>
      <dgm:spPr/>
      <dgm:t>
        <a:bodyPr/>
        <a:lstStyle/>
        <a:p>
          <a:endParaRPr lang="en-US"/>
        </a:p>
      </dgm:t>
    </dgm:pt>
    <dgm:pt modelId="{F2DF7BB1-03C4-4A12-A1C1-A01701F6FE50}">
      <dgm:prSet phldrT="[Text]"/>
      <dgm:spPr/>
      <dgm:t>
        <a:bodyPr/>
        <a:lstStyle/>
        <a:p>
          <a:pPr>
            <a:buAutoNum type="arabicPeriod"/>
          </a:pPr>
          <a:r>
            <a:rPr lang="en-US"/>
            <a:t>Rà soát thông tin hồ sơ</a:t>
          </a:r>
          <a:endParaRPr lang="en-US" dirty="0">
            <a:solidFill>
              <a:schemeClr val="bg1"/>
            </a:solidFill>
          </a:endParaRPr>
        </a:p>
      </dgm:t>
    </dgm:pt>
    <dgm:pt modelId="{83DEAEB8-62E9-4A7D-980B-6D956B7BED4C}" type="parTrans" cxnId="{8E00EDB1-3E5C-4B6F-8ED2-83C38D72FCB8}">
      <dgm:prSet/>
      <dgm:spPr/>
      <dgm:t>
        <a:bodyPr/>
        <a:lstStyle/>
        <a:p>
          <a:endParaRPr lang="en-US"/>
        </a:p>
      </dgm:t>
    </dgm:pt>
    <dgm:pt modelId="{CBB6A5C8-F961-4750-BB66-927B43252AC2}" type="sibTrans" cxnId="{8E00EDB1-3E5C-4B6F-8ED2-83C38D72FCB8}">
      <dgm:prSet/>
      <dgm:spPr/>
      <dgm:t>
        <a:bodyPr/>
        <a:lstStyle/>
        <a:p>
          <a:endParaRPr lang="en-US"/>
        </a:p>
      </dgm:t>
    </dgm:pt>
    <dgm:pt modelId="{8174A178-B749-4A60-9E6D-52EACE0BF27A}">
      <dgm:prSet phldrT="[Text]"/>
      <dgm:spPr/>
      <dgm:t>
        <a:bodyPr/>
        <a:lstStyle/>
        <a:p>
          <a:r>
            <a:rPr lang="en-US"/>
            <a:t>Tra cứu hồ sơ</a:t>
          </a:r>
          <a:endParaRPr lang="en-US" dirty="0"/>
        </a:p>
      </dgm:t>
    </dgm:pt>
    <dgm:pt modelId="{F09AC432-17F1-46B2-B47F-AB8B65439514}" type="parTrans" cxnId="{F37CA171-808F-4EB8-8239-DECF19110FE3}">
      <dgm:prSet/>
      <dgm:spPr/>
      <dgm:t>
        <a:bodyPr/>
        <a:lstStyle/>
        <a:p>
          <a:endParaRPr lang="en-US"/>
        </a:p>
      </dgm:t>
    </dgm:pt>
    <dgm:pt modelId="{06C8236A-B307-4022-A862-8318349F59BE}" type="sibTrans" cxnId="{F37CA171-808F-4EB8-8239-DECF19110FE3}">
      <dgm:prSet/>
      <dgm:spPr/>
      <dgm:t>
        <a:bodyPr/>
        <a:lstStyle/>
        <a:p>
          <a:endParaRPr lang="en-US"/>
        </a:p>
      </dgm:t>
    </dgm:pt>
    <dgm:pt modelId="{B6D7D748-AE03-4B1C-B7E6-639996215B94}" type="pres">
      <dgm:prSet presAssocID="{5939FD78-1FBB-4F62-8E3F-B07802532DA5}" presName="linear" presStyleCnt="0">
        <dgm:presLayoutVars>
          <dgm:dir/>
          <dgm:animLvl val="lvl"/>
          <dgm:resizeHandles val="exact"/>
        </dgm:presLayoutVars>
      </dgm:prSet>
      <dgm:spPr/>
    </dgm:pt>
    <dgm:pt modelId="{C22EC55F-E8D0-4929-9624-DE557A9FD5B4}" type="pres">
      <dgm:prSet presAssocID="{D9C493B0-B96D-48B7-9161-8865F2AE601C}" presName="parentLin" presStyleCnt="0"/>
      <dgm:spPr/>
    </dgm:pt>
    <dgm:pt modelId="{8D36694C-F3E0-4C20-9240-47F1671852B3}" type="pres">
      <dgm:prSet presAssocID="{D9C493B0-B96D-48B7-9161-8865F2AE601C}" presName="parentLeftMargin" presStyleLbl="node1" presStyleIdx="0" presStyleCnt="7"/>
      <dgm:spPr/>
    </dgm:pt>
    <dgm:pt modelId="{886721F0-853B-42EA-A782-832A251F5C4E}" type="pres">
      <dgm:prSet presAssocID="{D9C493B0-B96D-48B7-9161-8865F2AE601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88AB76C-B1A2-431B-8417-9817170A5387}" type="pres">
      <dgm:prSet presAssocID="{D9C493B0-B96D-48B7-9161-8865F2AE601C}" presName="negativeSpace" presStyleCnt="0"/>
      <dgm:spPr/>
    </dgm:pt>
    <dgm:pt modelId="{9F2282FA-B9FC-4CCD-9A6D-95E8B2B4654B}" type="pres">
      <dgm:prSet presAssocID="{D9C493B0-B96D-48B7-9161-8865F2AE601C}" presName="childText" presStyleLbl="conFgAcc1" presStyleIdx="0" presStyleCnt="7">
        <dgm:presLayoutVars>
          <dgm:bulletEnabled val="1"/>
        </dgm:presLayoutVars>
      </dgm:prSet>
      <dgm:spPr/>
    </dgm:pt>
    <dgm:pt modelId="{5A0DC5C0-427B-4AA7-9FB6-42E0E7FA48FF}" type="pres">
      <dgm:prSet presAssocID="{826E8204-A0F5-479E-83D6-5329BA4C5DE0}" presName="spaceBetweenRectangles" presStyleCnt="0"/>
      <dgm:spPr/>
    </dgm:pt>
    <dgm:pt modelId="{9821B15A-0707-4E1A-BFAB-D478CB9DC47B}" type="pres">
      <dgm:prSet presAssocID="{5A48050A-B2CE-45A9-B025-0C8FE2DC4EAF}" presName="parentLin" presStyleCnt="0"/>
      <dgm:spPr/>
    </dgm:pt>
    <dgm:pt modelId="{E3977409-8344-4DF0-B694-B72AC7E77F38}" type="pres">
      <dgm:prSet presAssocID="{5A48050A-B2CE-45A9-B025-0C8FE2DC4EAF}" presName="parentLeftMargin" presStyleLbl="node1" presStyleIdx="0" presStyleCnt="7"/>
      <dgm:spPr/>
    </dgm:pt>
    <dgm:pt modelId="{13C66388-89FB-4C22-BF24-165C3848C294}" type="pres">
      <dgm:prSet presAssocID="{5A48050A-B2CE-45A9-B025-0C8FE2DC4EAF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A4255F9-E5C6-4752-B477-DE8D6983FB84}" type="pres">
      <dgm:prSet presAssocID="{5A48050A-B2CE-45A9-B025-0C8FE2DC4EAF}" presName="negativeSpace" presStyleCnt="0"/>
      <dgm:spPr/>
    </dgm:pt>
    <dgm:pt modelId="{34E82E50-BCEC-46B9-A0FA-A7E2F70FC625}" type="pres">
      <dgm:prSet presAssocID="{5A48050A-B2CE-45A9-B025-0C8FE2DC4EAF}" presName="childText" presStyleLbl="conFgAcc1" presStyleIdx="1" presStyleCnt="7">
        <dgm:presLayoutVars>
          <dgm:bulletEnabled val="1"/>
        </dgm:presLayoutVars>
      </dgm:prSet>
      <dgm:spPr/>
    </dgm:pt>
    <dgm:pt modelId="{EC4213F0-416C-40F9-9C3D-55B45969D27C}" type="pres">
      <dgm:prSet presAssocID="{C7C21DBE-CAE1-4F34-AFBB-479D1222B806}" presName="spaceBetweenRectangles" presStyleCnt="0"/>
      <dgm:spPr/>
    </dgm:pt>
    <dgm:pt modelId="{E5EB1DB7-28C0-42D0-BF7F-D1BADDAB28D5}" type="pres">
      <dgm:prSet presAssocID="{582D6DE5-1C51-4EF4-9C75-E501DE416DFB}" presName="parentLin" presStyleCnt="0"/>
      <dgm:spPr/>
    </dgm:pt>
    <dgm:pt modelId="{39119CC2-2BD7-45FD-AE6D-ACFCBD7A5F26}" type="pres">
      <dgm:prSet presAssocID="{582D6DE5-1C51-4EF4-9C75-E501DE416DFB}" presName="parentLeftMargin" presStyleLbl="node1" presStyleIdx="1" presStyleCnt="7"/>
      <dgm:spPr/>
    </dgm:pt>
    <dgm:pt modelId="{37B19FAE-3114-441A-B505-39FF725B66CE}" type="pres">
      <dgm:prSet presAssocID="{582D6DE5-1C51-4EF4-9C75-E501DE416DFB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5C455E3-AB8B-4AA3-B6FA-EB74EBA15BEA}" type="pres">
      <dgm:prSet presAssocID="{582D6DE5-1C51-4EF4-9C75-E501DE416DFB}" presName="negativeSpace" presStyleCnt="0"/>
      <dgm:spPr/>
    </dgm:pt>
    <dgm:pt modelId="{30157BAD-4A91-4178-AFCD-0B2CDB8C4801}" type="pres">
      <dgm:prSet presAssocID="{582D6DE5-1C51-4EF4-9C75-E501DE416DFB}" presName="childText" presStyleLbl="conFgAcc1" presStyleIdx="2" presStyleCnt="7">
        <dgm:presLayoutVars>
          <dgm:bulletEnabled val="1"/>
        </dgm:presLayoutVars>
      </dgm:prSet>
      <dgm:spPr/>
    </dgm:pt>
    <dgm:pt modelId="{2B251D04-010A-4E27-9BB1-0620850C6E9E}" type="pres">
      <dgm:prSet presAssocID="{88DAC58C-0429-4D6C-990A-24B6793BEE8C}" presName="spaceBetweenRectangles" presStyleCnt="0"/>
      <dgm:spPr/>
    </dgm:pt>
    <dgm:pt modelId="{4205DA9A-3664-4CDD-99DE-B84D55DA818F}" type="pres">
      <dgm:prSet presAssocID="{B6270FD8-5507-461E-9D24-085C55F6BB46}" presName="parentLin" presStyleCnt="0"/>
      <dgm:spPr/>
    </dgm:pt>
    <dgm:pt modelId="{F357DD14-A8E0-4606-A459-245AA1C70FC7}" type="pres">
      <dgm:prSet presAssocID="{B6270FD8-5507-461E-9D24-085C55F6BB46}" presName="parentLeftMargin" presStyleLbl="node1" presStyleIdx="2" presStyleCnt="7"/>
      <dgm:spPr/>
    </dgm:pt>
    <dgm:pt modelId="{A442895D-33A3-4790-90AE-323500F59988}" type="pres">
      <dgm:prSet presAssocID="{B6270FD8-5507-461E-9D24-085C55F6BB4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E2EE56E-BAE9-499B-ABA1-9E71623404EE}" type="pres">
      <dgm:prSet presAssocID="{B6270FD8-5507-461E-9D24-085C55F6BB46}" presName="negativeSpace" presStyleCnt="0"/>
      <dgm:spPr/>
    </dgm:pt>
    <dgm:pt modelId="{07D355C2-6378-441B-98B0-D923ED70DE34}" type="pres">
      <dgm:prSet presAssocID="{B6270FD8-5507-461E-9D24-085C55F6BB46}" presName="childText" presStyleLbl="conFgAcc1" presStyleIdx="3" presStyleCnt="7">
        <dgm:presLayoutVars>
          <dgm:bulletEnabled val="1"/>
        </dgm:presLayoutVars>
      </dgm:prSet>
      <dgm:spPr/>
    </dgm:pt>
    <dgm:pt modelId="{44BCF97B-915A-4254-B1A3-5C421F657FCD}" type="pres">
      <dgm:prSet presAssocID="{FB96D084-8FBE-4BBC-A218-BBCAAFD10B16}" presName="spaceBetweenRectangles" presStyleCnt="0"/>
      <dgm:spPr/>
    </dgm:pt>
    <dgm:pt modelId="{25184B73-1E73-47CE-9CED-977EFDDC68ED}" type="pres">
      <dgm:prSet presAssocID="{E35185C1-43E0-404E-A276-45B5311C570F}" presName="parentLin" presStyleCnt="0"/>
      <dgm:spPr/>
    </dgm:pt>
    <dgm:pt modelId="{7594D4E2-E5E8-47DA-ACBB-A672BFDB66ED}" type="pres">
      <dgm:prSet presAssocID="{E35185C1-43E0-404E-A276-45B5311C570F}" presName="parentLeftMargin" presStyleLbl="node1" presStyleIdx="3" presStyleCnt="7"/>
      <dgm:spPr/>
    </dgm:pt>
    <dgm:pt modelId="{7784D039-17CE-4BB9-8747-DFD1F2E5B9BA}" type="pres">
      <dgm:prSet presAssocID="{E35185C1-43E0-404E-A276-45B5311C570F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9E3EED3-15E2-49CF-9DBF-01AF0CF725EC}" type="pres">
      <dgm:prSet presAssocID="{E35185C1-43E0-404E-A276-45B5311C570F}" presName="negativeSpace" presStyleCnt="0"/>
      <dgm:spPr/>
    </dgm:pt>
    <dgm:pt modelId="{5224A910-8638-441D-8155-95482D307548}" type="pres">
      <dgm:prSet presAssocID="{E35185C1-43E0-404E-A276-45B5311C570F}" presName="childText" presStyleLbl="conFgAcc1" presStyleIdx="4" presStyleCnt="7">
        <dgm:presLayoutVars>
          <dgm:bulletEnabled val="1"/>
        </dgm:presLayoutVars>
      </dgm:prSet>
      <dgm:spPr/>
    </dgm:pt>
    <dgm:pt modelId="{164F4F8F-40C4-47A4-8582-DCBE54B39DE6}" type="pres">
      <dgm:prSet presAssocID="{4AECE6AD-A38C-46D0-A4F1-3FC3E82CFF7B}" presName="spaceBetweenRectangles" presStyleCnt="0"/>
      <dgm:spPr/>
    </dgm:pt>
    <dgm:pt modelId="{11962BF3-578D-42CF-B95E-5D86F40B7BC5}" type="pres">
      <dgm:prSet presAssocID="{F2DF7BB1-03C4-4A12-A1C1-A01701F6FE50}" presName="parentLin" presStyleCnt="0"/>
      <dgm:spPr/>
    </dgm:pt>
    <dgm:pt modelId="{2A4B08F4-DE53-4BC6-98D0-261CF9B10101}" type="pres">
      <dgm:prSet presAssocID="{F2DF7BB1-03C4-4A12-A1C1-A01701F6FE50}" presName="parentLeftMargin" presStyleLbl="node1" presStyleIdx="4" presStyleCnt="7"/>
      <dgm:spPr/>
    </dgm:pt>
    <dgm:pt modelId="{E0A5980E-F320-47A8-B3D3-3A3B29C9CB87}" type="pres">
      <dgm:prSet presAssocID="{F2DF7BB1-03C4-4A12-A1C1-A01701F6FE50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3D9815E-6E29-4A1B-A342-A9FA89EC7B04}" type="pres">
      <dgm:prSet presAssocID="{F2DF7BB1-03C4-4A12-A1C1-A01701F6FE50}" presName="negativeSpace" presStyleCnt="0"/>
      <dgm:spPr/>
    </dgm:pt>
    <dgm:pt modelId="{91733D90-1782-4AB5-B6BE-AFCE10D9898C}" type="pres">
      <dgm:prSet presAssocID="{F2DF7BB1-03C4-4A12-A1C1-A01701F6FE50}" presName="childText" presStyleLbl="conFgAcc1" presStyleIdx="5" presStyleCnt="7">
        <dgm:presLayoutVars>
          <dgm:bulletEnabled val="1"/>
        </dgm:presLayoutVars>
      </dgm:prSet>
      <dgm:spPr/>
    </dgm:pt>
    <dgm:pt modelId="{5298278E-F4C8-4C3D-BA85-BE7127A139C3}" type="pres">
      <dgm:prSet presAssocID="{CBB6A5C8-F961-4750-BB66-927B43252AC2}" presName="spaceBetweenRectangles" presStyleCnt="0"/>
      <dgm:spPr/>
    </dgm:pt>
    <dgm:pt modelId="{420434F8-94CC-49E0-BC1F-C376BAE1EB7C}" type="pres">
      <dgm:prSet presAssocID="{8174A178-B749-4A60-9E6D-52EACE0BF27A}" presName="parentLin" presStyleCnt="0"/>
      <dgm:spPr/>
    </dgm:pt>
    <dgm:pt modelId="{24F9E525-9EE8-4D47-8548-D4B9619751DA}" type="pres">
      <dgm:prSet presAssocID="{8174A178-B749-4A60-9E6D-52EACE0BF27A}" presName="parentLeftMargin" presStyleLbl="node1" presStyleIdx="5" presStyleCnt="7"/>
      <dgm:spPr/>
    </dgm:pt>
    <dgm:pt modelId="{5F9AEC88-5490-4885-ADAB-0DBEB84F636E}" type="pres">
      <dgm:prSet presAssocID="{8174A178-B749-4A60-9E6D-52EACE0BF27A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9960688A-967D-48F8-8FC6-6E009DED54E1}" type="pres">
      <dgm:prSet presAssocID="{8174A178-B749-4A60-9E6D-52EACE0BF27A}" presName="negativeSpace" presStyleCnt="0"/>
      <dgm:spPr/>
    </dgm:pt>
    <dgm:pt modelId="{DB095006-5485-4C62-AF02-A88029685FEF}" type="pres">
      <dgm:prSet presAssocID="{8174A178-B749-4A60-9E6D-52EACE0BF27A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6117AB03-70FE-4C1C-A18B-3F2AD251030D}" type="presOf" srcId="{8174A178-B749-4A60-9E6D-52EACE0BF27A}" destId="{24F9E525-9EE8-4D47-8548-D4B9619751DA}" srcOrd="0" destOrd="0" presId="urn:microsoft.com/office/officeart/2005/8/layout/list1"/>
    <dgm:cxn modelId="{5097AC12-5923-4F6F-8B7C-EE3E390A0DCE}" type="presOf" srcId="{582D6DE5-1C51-4EF4-9C75-E501DE416DFB}" destId="{37B19FAE-3114-441A-B505-39FF725B66CE}" srcOrd="1" destOrd="0" presId="urn:microsoft.com/office/officeart/2005/8/layout/list1"/>
    <dgm:cxn modelId="{65A1B315-6DBC-41BD-8158-FCD0E9E6E81B}" type="presOf" srcId="{D9C493B0-B96D-48B7-9161-8865F2AE601C}" destId="{8D36694C-F3E0-4C20-9240-47F1671852B3}" srcOrd="0" destOrd="0" presId="urn:microsoft.com/office/officeart/2005/8/layout/list1"/>
    <dgm:cxn modelId="{DFA2EF1C-7D02-40FF-BEE6-DD8C0C2AF71D}" type="presOf" srcId="{D9C493B0-B96D-48B7-9161-8865F2AE601C}" destId="{886721F0-853B-42EA-A782-832A251F5C4E}" srcOrd="1" destOrd="0" presId="urn:microsoft.com/office/officeart/2005/8/layout/list1"/>
    <dgm:cxn modelId="{A2685A2D-87BC-49B9-9409-BE5641CAA9DD}" type="presOf" srcId="{F2DF7BB1-03C4-4A12-A1C1-A01701F6FE50}" destId="{2A4B08F4-DE53-4BC6-98D0-261CF9B10101}" srcOrd="0" destOrd="0" presId="urn:microsoft.com/office/officeart/2005/8/layout/list1"/>
    <dgm:cxn modelId="{6D985B2F-B305-4441-B783-FAF55CAFD1DE}" type="presOf" srcId="{5939FD78-1FBB-4F62-8E3F-B07802532DA5}" destId="{B6D7D748-AE03-4B1C-B7E6-639996215B94}" srcOrd="0" destOrd="0" presId="urn:microsoft.com/office/officeart/2005/8/layout/list1"/>
    <dgm:cxn modelId="{73954036-2EEC-40D6-A799-B3FE7DD2D02D}" type="presOf" srcId="{E35185C1-43E0-404E-A276-45B5311C570F}" destId="{7784D039-17CE-4BB9-8747-DFD1F2E5B9BA}" srcOrd="1" destOrd="0" presId="urn:microsoft.com/office/officeart/2005/8/layout/list1"/>
    <dgm:cxn modelId="{737B3840-71C4-4537-9C40-9543E57A95F2}" type="presOf" srcId="{582D6DE5-1C51-4EF4-9C75-E501DE416DFB}" destId="{39119CC2-2BD7-45FD-AE6D-ACFCBD7A5F26}" srcOrd="0" destOrd="0" presId="urn:microsoft.com/office/officeart/2005/8/layout/list1"/>
    <dgm:cxn modelId="{42D0835F-10F3-4E29-8646-A8F03FD229E5}" srcId="{5939FD78-1FBB-4F62-8E3F-B07802532DA5}" destId="{5A48050A-B2CE-45A9-B025-0C8FE2DC4EAF}" srcOrd="1" destOrd="0" parTransId="{B879E548-C0B9-4446-81F0-DD36201202EE}" sibTransId="{C7C21DBE-CAE1-4F34-AFBB-479D1222B806}"/>
    <dgm:cxn modelId="{6060846E-6E70-489E-9409-ED3B41F6D5DF}" type="presOf" srcId="{5A48050A-B2CE-45A9-B025-0C8FE2DC4EAF}" destId="{13C66388-89FB-4C22-BF24-165C3848C294}" srcOrd="1" destOrd="0" presId="urn:microsoft.com/office/officeart/2005/8/layout/list1"/>
    <dgm:cxn modelId="{3EAF7E70-7102-4DC6-9950-1638B0986543}" type="presOf" srcId="{F2DF7BB1-03C4-4A12-A1C1-A01701F6FE50}" destId="{E0A5980E-F320-47A8-B3D3-3A3B29C9CB87}" srcOrd="1" destOrd="0" presId="urn:microsoft.com/office/officeart/2005/8/layout/list1"/>
    <dgm:cxn modelId="{F37CA171-808F-4EB8-8239-DECF19110FE3}" srcId="{5939FD78-1FBB-4F62-8E3F-B07802532DA5}" destId="{8174A178-B749-4A60-9E6D-52EACE0BF27A}" srcOrd="6" destOrd="0" parTransId="{F09AC432-17F1-46B2-B47F-AB8B65439514}" sibTransId="{06C8236A-B307-4022-A862-8318349F59BE}"/>
    <dgm:cxn modelId="{3CA91C55-E6CF-4A85-BA62-B4786EEC97E5}" type="presOf" srcId="{8174A178-B749-4A60-9E6D-52EACE0BF27A}" destId="{5F9AEC88-5490-4885-ADAB-0DBEB84F636E}" srcOrd="1" destOrd="0" presId="urn:microsoft.com/office/officeart/2005/8/layout/list1"/>
    <dgm:cxn modelId="{4130D67C-7B02-49A1-8506-E022D3128E41}" srcId="{5939FD78-1FBB-4F62-8E3F-B07802532DA5}" destId="{D9C493B0-B96D-48B7-9161-8865F2AE601C}" srcOrd="0" destOrd="0" parTransId="{4CA06B76-3A07-4225-AFAB-1624810C9715}" sibTransId="{826E8204-A0F5-479E-83D6-5329BA4C5DE0}"/>
    <dgm:cxn modelId="{5548837F-06ED-407A-8E41-21159103CBF4}" type="presOf" srcId="{E35185C1-43E0-404E-A276-45B5311C570F}" destId="{7594D4E2-E5E8-47DA-ACBB-A672BFDB66ED}" srcOrd="0" destOrd="0" presId="urn:microsoft.com/office/officeart/2005/8/layout/list1"/>
    <dgm:cxn modelId="{4B058C7F-0AE4-407E-9697-797DCC424C5A}" type="presOf" srcId="{B6270FD8-5507-461E-9D24-085C55F6BB46}" destId="{F357DD14-A8E0-4606-A459-245AA1C70FC7}" srcOrd="0" destOrd="0" presId="urn:microsoft.com/office/officeart/2005/8/layout/list1"/>
    <dgm:cxn modelId="{5CF3598E-630A-4145-BBD2-1094399F771C}" type="presOf" srcId="{5A48050A-B2CE-45A9-B025-0C8FE2DC4EAF}" destId="{E3977409-8344-4DF0-B694-B72AC7E77F38}" srcOrd="0" destOrd="0" presId="urn:microsoft.com/office/officeart/2005/8/layout/list1"/>
    <dgm:cxn modelId="{8E00EDB1-3E5C-4B6F-8ED2-83C38D72FCB8}" srcId="{5939FD78-1FBB-4F62-8E3F-B07802532DA5}" destId="{F2DF7BB1-03C4-4A12-A1C1-A01701F6FE50}" srcOrd="5" destOrd="0" parTransId="{83DEAEB8-62E9-4A7D-980B-6D956B7BED4C}" sibTransId="{CBB6A5C8-F961-4750-BB66-927B43252AC2}"/>
    <dgm:cxn modelId="{17ED72D1-407B-4ECF-A93A-B88F134F5711}" srcId="{5939FD78-1FBB-4F62-8E3F-B07802532DA5}" destId="{E35185C1-43E0-404E-A276-45B5311C570F}" srcOrd="4" destOrd="0" parTransId="{0C07ECBB-D2DD-477C-869C-C94F092AC220}" sibTransId="{4AECE6AD-A38C-46D0-A4F1-3FC3E82CFF7B}"/>
    <dgm:cxn modelId="{10A4EFD5-8D70-4D83-AB84-10188AC5089E}" srcId="{5939FD78-1FBB-4F62-8E3F-B07802532DA5}" destId="{582D6DE5-1C51-4EF4-9C75-E501DE416DFB}" srcOrd="2" destOrd="0" parTransId="{A5B2FA42-F5FD-4482-B705-DB5D88570868}" sibTransId="{88DAC58C-0429-4D6C-990A-24B6793BEE8C}"/>
    <dgm:cxn modelId="{B8A5F8E9-C304-458C-8D31-B5B712C35148}" srcId="{5939FD78-1FBB-4F62-8E3F-B07802532DA5}" destId="{B6270FD8-5507-461E-9D24-085C55F6BB46}" srcOrd="3" destOrd="0" parTransId="{410CC8D7-4F68-447E-8CB7-AC40DBC7C1EA}" sibTransId="{FB96D084-8FBE-4BBC-A218-BBCAAFD10B16}"/>
    <dgm:cxn modelId="{7B65EAF5-856E-4408-B724-34E391C15B76}" type="presOf" srcId="{B6270FD8-5507-461E-9D24-085C55F6BB46}" destId="{A442895D-33A3-4790-90AE-323500F59988}" srcOrd="1" destOrd="0" presId="urn:microsoft.com/office/officeart/2005/8/layout/list1"/>
    <dgm:cxn modelId="{218DF0EC-4634-4685-9F61-45055B2D6C0C}" type="presParOf" srcId="{B6D7D748-AE03-4B1C-B7E6-639996215B94}" destId="{C22EC55F-E8D0-4929-9624-DE557A9FD5B4}" srcOrd="0" destOrd="0" presId="urn:microsoft.com/office/officeart/2005/8/layout/list1"/>
    <dgm:cxn modelId="{120828B4-A46A-4575-BFB7-1E6ADC599457}" type="presParOf" srcId="{C22EC55F-E8D0-4929-9624-DE557A9FD5B4}" destId="{8D36694C-F3E0-4C20-9240-47F1671852B3}" srcOrd="0" destOrd="0" presId="urn:microsoft.com/office/officeart/2005/8/layout/list1"/>
    <dgm:cxn modelId="{4B682CC4-E270-41C1-9B92-4F665871B802}" type="presParOf" srcId="{C22EC55F-E8D0-4929-9624-DE557A9FD5B4}" destId="{886721F0-853B-42EA-A782-832A251F5C4E}" srcOrd="1" destOrd="0" presId="urn:microsoft.com/office/officeart/2005/8/layout/list1"/>
    <dgm:cxn modelId="{94236210-348D-4FCF-8D5D-25D72B3486B1}" type="presParOf" srcId="{B6D7D748-AE03-4B1C-B7E6-639996215B94}" destId="{688AB76C-B1A2-431B-8417-9817170A5387}" srcOrd="1" destOrd="0" presId="urn:microsoft.com/office/officeart/2005/8/layout/list1"/>
    <dgm:cxn modelId="{D404162D-2684-444F-B551-EB687740FEF5}" type="presParOf" srcId="{B6D7D748-AE03-4B1C-B7E6-639996215B94}" destId="{9F2282FA-B9FC-4CCD-9A6D-95E8B2B4654B}" srcOrd="2" destOrd="0" presId="urn:microsoft.com/office/officeart/2005/8/layout/list1"/>
    <dgm:cxn modelId="{D9748597-0A6F-41F8-9958-4B96B263729D}" type="presParOf" srcId="{B6D7D748-AE03-4B1C-B7E6-639996215B94}" destId="{5A0DC5C0-427B-4AA7-9FB6-42E0E7FA48FF}" srcOrd="3" destOrd="0" presId="urn:microsoft.com/office/officeart/2005/8/layout/list1"/>
    <dgm:cxn modelId="{8F999270-AFC5-456B-9034-BFFA1AC8DFB4}" type="presParOf" srcId="{B6D7D748-AE03-4B1C-B7E6-639996215B94}" destId="{9821B15A-0707-4E1A-BFAB-D478CB9DC47B}" srcOrd="4" destOrd="0" presId="urn:microsoft.com/office/officeart/2005/8/layout/list1"/>
    <dgm:cxn modelId="{71219BBF-B2BE-4551-9539-906B297541A4}" type="presParOf" srcId="{9821B15A-0707-4E1A-BFAB-D478CB9DC47B}" destId="{E3977409-8344-4DF0-B694-B72AC7E77F38}" srcOrd="0" destOrd="0" presId="urn:microsoft.com/office/officeart/2005/8/layout/list1"/>
    <dgm:cxn modelId="{4E2E2350-1C19-466E-BB02-5A20A14C24A5}" type="presParOf" srcId="{9821B15A-0707-4E1A-BFAB-D478CB9DC47B}" destId="{13C66388-89FB-4C22-BF24-165C3848C294}" srcOrd="1" destOrd="0" presId="urn:microsoft.com/office/officeart/2005/8/layout/list1"/>
    <dgm:cxn modelId="{CE5801CA-9F6D-4E5B-AE1B-73028B2FEE2A}" type="presParOf" srcId="{B6D7D748-AE03-4B1C-B7E6-639996215B94}" destId="{6A4255F9-E5C6-4752-B477-DE8D6983FB84}" srcOrd="5" destOrd="0" presId="urn:microsoft.com/office/officeart/2005/8/layout/list1"/>
    <dgm:cxn modelId="{6A2E5F32-A976-4DE3-8684-BE832139C133}" type="presParOf" srcId="{B6D7D748-AE03-4B1C-B7E6-639996215B94}" destId="{34E82E50-BCEC-46B9-A0FA-A7E2F70FC625}" srcOrd="6" destOrd="0" presId="urn:microsoft.com/office/officeart/2005/8/layout/list1"/>
    <dgm:cxn modelId="{B8D680FF-C015-45AA-8696-AB83DFD8A059}" type="presParOf" srcId="{B6D7D748-AE03-4B1C-B7E6-639996215B94}" destId="{EC4213F0-416C-40F9-9C3D-55B45969D27C}" srcOrd="7" destOrd="0" presId="urn:microsoft.com/office/officeart/2005/8/layout/list1"/>
    <dgm:cxn modelId="{8B6978B5-5109-434F-95E3-4684DA9D0ADB}" type="presParOf" srcId="{B6D7D748-AE03-4B1C-B7E6-639996215B94}" destId="{E5EB1DB7-28C0-42D0-BF7F-D1BADDAB28D5}" srcOrd="8" destOrd="0" presId="urn:microsoft.com/office/officeart/2005/8/layout/list1"/>
    <dgm:cxn modelId="{41B15C00-59CE-4B11-B793-074C79B3DC83}" type="presParOf" srcId="{E5EB1DB7-28C0-42D0-BF7F-D1BADDAB28D5}" destId="{39119CC2-2BD7-45FD-AE6D-ACFCBD7A5F26}" srcOrd="0" destOrd="0" presId="urn:microsoft.com/office/officeart/2005/8/layout/list1"/>
    <dgm:cxn modelId="{85C649BC-B729-421A-8678-4A73D1A913A6}" type="presParOf" srcId="{E5EB1DB7-28C0-42D0-BF7F-D1BADDAB28D5}" destId="{37B19FAE-3114-441A-B505-39FF725B66CE}" srcOrd="1" destOrd="0" presId="urn:microsoft.com/office/officeart/2005/8/layout/list1"/>
    <dgm:cxn modelId="{7B0FEBAC-4548-4797-9B8D-11AFE69C2EE6}" type="presParOf" srcId="{B6D7D748-AE03-4B1C-B7E6-639996215B94}" destId="{F5C455E3-AB8B-4AA3-B6FA-EB74EBA15BEA}" srcOrd="9" destOrd="0" presId="urn:microsoft.com/office/officeart/2005/8/layout/list1"/>
    <dgm:cxn modelId="{7E476ACE-90B8-433D-A236-09283E24FEE6}" type="presParOf" srcId="{B6D7D748-AE03-4B1C-B7E6-639996215B94}" destId="{30157BAD-4A91-4178-AFCD-0B2CDB8C4801}" srcOrd="10" destOrd="0" presId="urn:microsoft.com/office/officeart/2005/8/layout/list1"/>
    <dgm:cxn modelId="{2783104E-1526-4B4F-BF42-D23C0611B875}" type="presParOf" srcId="{B6D7D748-AE03-4B1C-B7E6-639996215B94}" destId="{2B251D04-010A-4E27-9BB1-0620850C6E9E}" srcOrd="11" destOrd="0" presId="urn:microsoft.com/office/officeart/2005/8/layout/list1"/>
    <dgm:cxn modelId="{B830FB40-B1BF-4A26-A886-07B8204B2CBC}" type="presParOf" srcId="{B6D7D748-AE03-4B1C-B7E6-639996215B94}" destId="{4205DA9A-3664-4CDD-99DE-B84D55DA818F}" srcOrd="12" destOrd="0" presId="urn:microsoft.com/office/officeart/2005/8/layout/list1"/>
    <dgm:cxn modelId="{EFCEC486-B1FA-473D-B877-BF2C98A3FEF0}" type="presParOf" srcId="{4205DA9A-3664-4CDD-99DE-B84D55DA818F}" destId="{F357DD14-A8E0-4606-A459-245AA1C70FC7}" srcOrd="0" destOrd="0" presId="urn:microsoft.com/office/officeart/2005/8/layout/list1"/>
    <dgm:cxn modelId="{57CAA895-A7E6-4395-9639-03750A52F2AE}" type="presParOf" srcId="{4205DA9A-3664-4CDD-99DE-B84D55DA818F}" destId="{A442895D-33A3-4790-90AE-323500F59988}" srcOrd="1" destOrd="0" presId="urn:microsoft.com/office/officeart/2005/8/layout/list1"/>
    <dgm:cxn modelId="{E8BC8ED3-5F92-4EF7-9391-CFE85DD786AE}" type="presParOf" srcId="{B6D7D748-AE03-4B1C-B7E6-639996215B94}" destId="{3E2EE56E-BAE9-499B-ABA1-9E71623404EE}" srcOrd="13" destOrd="0" presId="urn:microsoft.com/office/officeart/2005/8/layout/list1"/>
    <dgm:cxn modelId="{54947568-DF4D-4A80-B852-8ED8BB989CC3}" type="presParOf" srcId="{B6D7D748-AE03-4B1C-B7E6-639996215B94}" destId="{07D355C2-6378-441B-98B0-D923ED70DE34}" srcOrd="14" destOrd="0" presId="urn:microsoft.com/office/officeart/2005/8/layout/list1"/>
    <dgm:cxn modelId="{D4CBC2FF-29A3-4E8B-976A-49082DD5DD02}" type="presParOf" srcId="{B6D7D748-AE03-4B1C-B7E6-639996215B94}" destId="{44BCF97B-915A-4254-B1A3-5C421F657FCD}" srcOrd="15" destOrd="0" presId="urn:microsoft.com/office/officeart/2005/8/layout/list1"/>
    <dgm:cxn modelId="{A726A4A1-B170-4970-B58C-78F1D5B012D7}" type="presParOf" srcId="{B6D7D748-AE03-4B1C-B7E6-639996215B94}" destId="{25184B73-1E73-47CE-9CED-977EFDDC68ED}" srcOrd="16" destOrd="0" presId="urn:microsoft.com/office/officeart/2005/8/layout/list1"/>
    <dgm:cxn modelId="{DAFA9A2A-C067-4657-BD09-ED70B48BAEDA}" type="presParOf" srcId="{25184B73-1E73-47CE-9CED-977EFDDC68ED}" destId="{7594D4E2-E5E8-47DA-ACBB-A672BFDB66ED}" srcOrd="0" destOrd="0" presId="urn:microsoft.com/office/officeart/2005/8/layout/list1"/>
    <dgm:cxn modelId="{B0900D29-8886-4486-9EAC-3C6A0FE074D7}" type="presParOf" srcId="{25184B73-1E73-47CE-9CED-977EFDDC68ED}" destId="{7784D039-17CE-4BB9-8747-DFD1F2E5B9BA}" srcOrd="1" destOrd="0" presId="urn:microsoft.com/office/officeart/2005/8/layout/list1"/>
    <dgm:cxn modelId="{E9964DB0-98D8-4C2D-9682-F5DB1E687C1E}" type="presParOf" srcId="{B6D7D748-AE03-4B1C-B7E6-639996215B94}" destId="{69E3EED3-15E2-49CF-9DBF-01AF0CF725EC}" srcOrd="17" destOrd="0" presId="urn:microsoft.com/office/officeart/2005/8/layout/list1"/>
    <dgm:cxn modelId="{A7626DBE-53A9-4173-9D43-8D018F3CEADA}" type="presParOf" srcId="{B6D7D748-AE03-4B1C-B7E6-639996215B94}" destId="{5224A910-8638-441D-8155-95482D307548}" srcOrd="18" destOrd="0" presId="urn:microsoft.com/office/officeart/2005/8/layout/list1"/>
    <dgm:cxn modelId="{E64AEFC0-9CCF-4198-B07F-DFC627FCD352}" type="presParOf" srcId="{B6D7D748-AE03-4B1C-B7E6-639996215B94}" destId="{164F4F8F-40C4-47A4-8582-DCBE54B39DE6}" srcOrd="19" destOrd="0" presId="urn:microsoft.com/office/officeart/2005/8/layout/list1"/>
    <dgm:cxn modelId="{AADFD7FC-4BF6-4F50-9929-BE64E2681A6F}" type="presParOf" srcId="{B6D7D748-AE03-4B1C-B7E6-639996215B94}" destId="{11962BF3-578D-42CF-B95E-5D86F40B7BC5}" srcOrd="20" destOrd="0" presId="urn:microsoft.com/office/officeart/2005/8/layout/list1"/>
    <dgm:cxn modelId="{73EAA571-731E-4AD1-B246-5032BA41D0A7}" type="presParOf" srcId="{11962BF3-578D-42CF-B95E-5D86F40B7BC5}" destId="{2A4B08F4-DE53-4BC6-98D0-261CF9B10101}" srcOrd="0" destOrd="0" presId="urn:microsoft.com/office/officeart/2005/8/layout/list1"/>
    <dgm:cxn modelId="{AE4C1AC8-EF6B-42F5-9053-328BEF260749}" type="presParOf" srcId="{11962BF3-578D-42CF-B95E-5D86F40B7BC5}" destId="{E0A5980E-F320-47A8-B3D3-3A3B29C9CB87}" srcOrd="1" destOrd="0" presId="urn:microsoft.com/office/officeart/2005/8/layout/list1"/>
    <dgm:cxn modelId="{8BB0AEA1-EE30-4B2A-8F9F-AE801256893D}" type="presParOf" srcId="{B6D7D748-AE03-4B1C-B7E6-639996215B94}" destId="{93D9815E-6E29-4A1B-A342-A9FA89EC7B04}" srcOrd="21" destOrd="0" presId="urn:microsoft.com/office/officeart/2005/8/layout/list1"/>
    <dgm:cxn modelId="{5D2A61CD-68C6-4B10-81B6-41135514705F}" type="presParOf" srcId="{B6D7D748-AE03-4B1C-B7E6-639996215B94}" destId="{91733D90-1782-4AB5-B6BE-AFCE10D9898C}" srcOrd="22" destOrd="0" presId="urn:microsoft.com/office/officeart/2005/8/layout/list1"/>
    <dgm:cxn modelId="{3E96E398-32DA-47EA-A8FD-2F0B9D374584}" type="presParOf" srcId="{B6D7D748-AE03-4B1C-B7E6-639996215B94}" destId="{5298278E-F4C8-4C3D-BA85-BE7127A139C3}" srcOrd="23" destOrd="0" presId="urn:microsoft.com/office/officeart/2005/8/layout/list1"/>
    <dgm:cxn modelId="{98020067-FFE1-487C-978B-68620698ED25}" type="presParOf" srcId="{B6D7D748-AE03-4B1C-B7E6-639996215B94}" destId="{420434F8-94CC-49E0-BC1F-C376BAE1EB7C}" srcOrd="24" destOrd="0" presId="urn:microsoft.com/office/officeart/2005/8/layout/list1"/>
    <dgm:cxn modelId="{F4F9BD64-4565-4078-9D7A-DF01F3A659FA}" type="presParOf" srcId="{420434F8-94CC-49E0-BC1F-C376BAE1EB7C}" destId="{24F9E525-9EE8-4D47-8548-D4B9619751DA}" srcOrd="0" destOrd="0" presId="urn:microsoft.com/office/officeart/2005/8/layout/list1"/>
    <dgm:cxn modelId="{6707E2F1-E95B-4DBB-9FA1-15D01B5775AD}" type="presParOf" srcId="{420434F8-94CC-49E0-BC1F-C376BAE1EB7C}" destId="{5F9AEC88-5490-4885-ADAB-0DBEB84F636E}" srcOrd="1" destOrd="0" presId="urn:microsoft.com/office/officeart/2005/8/layout/list1"/>
    <dgm:cxn modelId="{9765A3A0-3A51-47D4-A721-94257F35B30B}" type="presParOf" srcId="{B6D7D748-AE03-4B1C-B7E6-639996215B94}" destId="{9960688A-967D-48F8-8FC6-6E009DED54E1}" srcOrd="25" destOrd="0" presId="urn:microsoft.com/office/officeart/2005/8/layout/list1"/>
    <dgm:cxn modelId="{D05607BC-9272-4869-A91C-2639454C61EC}" type="presParOf" srcId="{B6D7D748-AE03-4B1C-B7E6-639996215B94}" destId="{DB095006-5485-4C62-AF02-A88029685FEF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2282FA-B9FC-4CCD-9A6D-95E8B2B4654B}">
      <dsp:nvSpPr>
        <dsp:cNvPr id="0" name=""/>
        <dsp:cNvSpPr/>
      </dsp:nvSpPr>
      <dsp:spPr>
        <a:xfrm>
          <a:off x="0" y="396931"/>
          <a:ext cx="905498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6721F0-853B-42EA-A782-832A251F5C4E}">
      <dsp:nvSpPr>
        <dsp:cNvPr id="0" name=""/>
        <dsp:cNvSpPr/>
      </dsp:nvSpPr>
      <dsp:spPr>
        <a:xfrm>
          <a:off x="452749" y="146011"/>
          <a:ext cx="6338491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580" tIns="0" rIns="23958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Truy cập link </a:t>
          </a:r>
          <a:r>
            <a:rPr lang="en-US" sz="2000" kern="1200">
              <a:solidFill>
                <a:srgbClr val="FFC000"/>
              </a:solidFill>
            </a:rPr>
            <a:t>https://tsdc.binhduong.edu.vn/.</a:t>
          </a:r>
          <a:endParaRPr lang="en-US" sz="1200" kern="1200" dirty="0">
            <a:solidFill>
              <a:srgbClr val="FFC000"/>
            </a:solidFill>
          </a:endParaRPr>
        </a:p>
      </dsp:txBody>
      <dsp:txXfrm>
        <a:off x="477247" y="170509"/>
        <a:ext cx="6289495" cy="452844"/>
      </dsp:txXfrm>
    </dsp:sp>
    <dsp:sp modelId="{34E82E50-BCEC-46B9-A0FA-A7E2F70FC625}">
      <dsp:nvSpPr>
        <dsp:cNvPr id="0" name=""/>
        <dsp:cNvSpPr/>
      </dsp:nvSpPr>
      <dsp:spPr>
        <a:xfrm>
          <a:off x="0" y="1168052"/>
          <a:ext cx="905498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C66388-89FB-4C22-BF24-165C3848C294}">
      <dsp:nvSpPr>
        <dsp:cNvPr id="0" name=""/>
        <dsp:cNvSpPr/>
      </dsp:nvSpPr>
      <dsp:spPr>
        <a:xfrm>
          <a:off x="452749" y="917132"/>
          <a:ext cx="6338491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580" tIns="0" rIns="23958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Đăng ký tài khoản</a:t>
          </a:r>
          <a:endParaRPr lang="en-US" sz="1700" kern="1200" dirty="0"/>
        </a:p>
      </dsp:txBody>
      <dsp:txXfrm>
        <a:off x="477247" y="941630"/>
        <a:ext cx="6289495" cy="452844"/>
      </dsp:txXfrm>
    </dsp:sp>
    <dsp:sp modelId="{30157BAD-4A91-4178-AFCD-0B2CDB8C4801}">
      <dsp:nvSpPr>
        <dsp:cNvPr id="0" name=""/>
        <dsp:cNvSpPr/>
      </dsp:nvSpPr>
      <dsp:spPr>
        <a:xfrm>
          <a:off x="0" y="1939172"/>
          <a:ext cx="905498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B19FAE-3114-441A-B505-39FF725B66CE}">
      <dsp:nvSpPr>
        <dsp:cNvPr id="0" name=""/>
        <dsp:cNvSpPr/>
      </dsp:nvSpPr>
      <dsp:spPr>
        <a:xfrm>
          <a:off x="452749" y="1688251"/>
          <a:ext cx="6338491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580" tIns="0" rIns="23958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Đăng nhập hệ thống</a:t>
          </a:r>
          <a:endParaRPr lang="en-US" sz="1700" kern="1200" dirty="0"/>
        </a:p>
      </dsp:txBody>
      <dsp:txXfrm>
        <a:off x="477247" y="1712749"/>
        <a:ext cx="6289495" cy="452844"/>
      </dsp:txXfrm>
    </dsp:sp>
    <dsp:sp modelId="{07D355C2-6378-441B-98B0-D923ED70DE34}">
      <dsp:nvSpPr>
        <dsp:cNvPr id="0" name=""/>
        <dsp:cNvSpPr/>
      </dsp:nvSpPr>
      <dsp:spPr>
        <a:xfrm>
          <a:off x="0" y="2710292"/>
          <a:ext cx="905498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42895D-33A3-4790-90AE-323500F59988}">
      <dsp:nvSpPr>
        <dsp:cNvPr id="0" name=""/>
        <dsp:cNvSpPr/>
      </dsp:nvSpPr>
      <dsp:spPr>
        <a:xfrm>
          <a:off x="452749" y="2459372"/>
          <a:ext cx="6338491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580" tIns="0" rIns="23958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Tra cứu thông tin tuyển sinh</a:t>
          </a:r>
          <a:endParaRPr lang="en-US" sz="1700" kern="1200" dirty="0"/>
        </a:p>
      </dsp:txBody>
      <dsp:txXfrm>
        <a:off x="477247" y="2483870"/>
        <a:ext cx="6289495" cy="452844"/>
      </dsp:txXfrm>
    </dsp:sp>
    <dsp:sp modelId="{5224A910-8638-441D-8155-95482D307548}">
      <dsp:nvSpPr>
        <dsp:cNvPr id="0" name=""/>
        <dsp:cNvSpPr/>
      </dsp:nvSpPr>
      <dsp:spPr>
        <a:xfrm>
          <a:off x="0" y="3481412"/>
          <a:ext cx="905498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84D039-17CE-4BB9-8747-DFD1F2E5B9BA}">
      <dsp:nvSpPr>
        <dsp:cNvPr id="0" name=""/>
        <dsp:cNvSpPr/>
      </dsp:nvSpPr>
      <dsp:spPr>
        <a:xfrm>
          <a:off x="452749" y="3230492"/>
          <a:ext cx="6338491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580" tIns="0" rIns="23958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Tạo hồ sơ</a:t>
          </a:r>
          <a:endParaRPr lang="en-US" sz="1700" kern="1200" dirty="0"/>
        </a:p>
      </dsp:txBody>
      <dsp:txXfrm>
        <a:off x="477247" y="3254990"/>
        <a:ext cx="6289495" cy="452844"/>
      </dsp:txXfrm>
    </dsp:sp>
    <dsp:sp modelId="{91733D90-1782-4AB5-B6BE-AFCE10D9898C}">
      <dsp:nvSpPr>
        <dsp:cNvPr id="0" name=""/>
        <dsp:cNvSpPr/>
      </dsp:nvSpPr>
      <dsp:spPr>
        <a:xfrm>
          <a:off x="0" y="4252532"/>
          <a:ext cx="905498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5980E-F320-47A8-B3D3-3A3B29C9CB87}">
      <dsp:nvSpPr>
        <dsp:cNvPr id="0" name=""/>
        <dsp:cNvSpPr/>
      </dsp:nvSpPr>
      <dsp:spPr>
        <a:xfrm>
          <a:off x="452749" y="4001612"/>
          <a:ext cx="6338491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580" tIns="0" rIns="23958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Rà soát thông tin hồ sơ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477247" y="4026110"/>
        <a:ext cx="6289495" cy="452844"/>
      </dsp:txXfrm>
    </dsp:sp>
    <dsp:sp modelId="{DB095006-5485-4C62-AF02-A88029685FEF}">
      <dsp:nvSpPr>
        <dsp:cNvPr id="0" name=""/>
        <dsp:cNvSpPr/>
      </dsp:nvSpPr>
      <dsp:spPr>
        <a:xfrm>
          <a:off x="0" y="5023652"/>
          <a:ext cx="9054988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9AEC88-5490-4885-ADAB-0DBEB84F636E}">
      <dsp:nvSpPr>
        <dsp:cNvPr id="0" name=""/>
        <dsp:cNvSpPr/>
      </dsp:nvSpPr>
      <dsp:spPr>
        <a:xfrm>
          <a:off x="452749" y="4772732"/>
          <a:ext cx="6338491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580" tIns="0" rIns="23958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Tra cứu hồ sơ</a:t>
          </a:r>
          <a:endParaRPr lang="en-US" sz="1700" kern="1200" dirty="0"/>
        </a:p>
      </dsp:txBody>
      <dsp:txXfrm>
        <a:off x="477247" y="4797230"/>
        <a:ext cx="6289495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7" name="Google Shape;75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2" name="Google Shape;124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Hệ thống hỗ trợ </a:t>
            </a:r>
            <a:r>
              <a:rPr lang="en-US" sz="1000" b="1">
                <a:solidFill>
                  <a:srgbClr val="4F81BD"/>
                </a:solidFill>
                <a:latin typeface="Calibri"/>
                <a:ea typeface="Calibri"/>
                <a:cs typeface="Calibri"/>
                <a:sym typeface="Calibri"/>
              </a:rPr>
              <a:t>Đa dạng hóa các hình thức nộp hồ sơ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- </a:t>
            </a:r>
            <a:r>
              <a:rPr lang="en-US" sz="1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Nộp hồ sơ online: </a:t>
            </a:r>
            <a:r>
              <a:rPr lang="en-US" sz="1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Dễ dàng nhập thông tin và nộp qua form</a:t>
            </a:r>
            <a:endParaRPr sz="12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- </a:t>
            </a:r>
            <a:r>
              <a:rPr lang="en-US" sz="1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Nộp hồ sơ qua mã và mật khẩu: </a:t>
            </a:r>
            <a:r>
              <a:rPr lang="en-US" sz="1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Xác thực hồ sơ qua mã, mật khẩu nhà trường cung cấp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- </a:t>
            </a:r>
            <a:r>
              <a:rPr lang="en-US" sz="1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Nộp hồ sơ bằng dữ liệu phổ cập: </a:t>
            </a:r>
            <a:r>
              <a:rPr lang="en-US" sz="1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PHHS Tra cứu và  load dữ liệu phổ cập giáo dục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- </a:t>
            </a:r>
            <a:r>
              <a:rPr lang="en-US" sz="1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Nộp hồ sơ tại trường: </a:t>
            </a:r>
            <a:r>
              <a:rPr lang="en-US" sz="1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Kết hợp phương án online/offline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 Nộp hồ sơ từ trường cấp dưới đẩy lên cấp trên: </a:t>
            </a:r>
            <a:r>
              <a:rPr lang="en-US" sz="1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Liên thông/đồng bộ dữ liệu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- Trường cấp trên tạo hồ sơ từ trường cấp dưới: </a:t>
            </a:r>
            <a:r>
              <a:rPr lang="en-US" sz="12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Trường THCS có thể tạo hồ sơ từ trường tiểu học…</a:t>
            </a:r>
            <a:endParaRPr sz="12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1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3386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" name="Google Shape;1741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Thiếu</a:t>
            </a:r>
            <a:endParaRPr dirty="0"/>
          </a:p>
        </p:txBody>
      </p:sp>
      <p:sp>
        <p:nvSpPr>
          <p:cNvPr id="1757" name="Google Shape;175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ome Page">
  <p:cSld name="Home Pag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0"/>
          <p:cNvSpPr>
            <a:spLocks noGrp="1"/>
          </p:cNvSpPr>
          <p:nvPr>
            <p:ph type="pic" idx="2"/>
          </p:nvPr>
        </p:nvSpPr>
        <p:spPr>
          <a:xfrm>
            <a:off x="2855913" y="0"/>
            <a:ext cx="933608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pic>
        <p:nvPicPr>
          <p:cNvPr id="17" name="Google Shape;17;p60"/>
          <p:cNvPicPr preferRelativeResize="0">
            <a:picLocks noGrp="1"/>
          </p:cNvPicPr>
          <p:nvPr>
            <p:ph type="pic" idx="3"/>
          </p:nvPr>
        </p:nvPicPr>
        <p:blipFill/>
        <p:spPr>
          <a:xfrm>
            <a:off x="0" y="0"/>
            <a:ext cx="6776581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18" name="Google Shape;18;p60"/>
          <p:cNvPicPr preferRelativeResize="0"/>
          <p:nvPr/>
        </p:nvPicPr>
        <p:blipFill rotWithShape="1">
          <a:blip r:embed="rId3">
            <a:alphaModFix/>
          </a:blip>
          <a:srcRect l="29652" r="27974" b="19270"/>
          <a:stretch/>
        </p:blipFill>
        <p:spPr>
          <a:xfrm>
            <a:off x="2075544" y="540850"/>
            <a:ext cx="1509485" cy="145375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60"/>
          <p:cNvSpPr txBox="1">
            <a:spLocks noGrp="1"/>
          </p:cNvSpPr>
          <p:nvPr>
            <p:ph type="title"/>
          </p:nvPr>
        </p:nvSpPr>
        <p:spPr>
          <a:xfrm>
            <a:off x="-1" y="2325571"/>
            <a:ext cx="5172501" cy="174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0"/>
          <p:cNvSpPr txBox="1">
            <a:spLocks noGrp="1"/>
          </p:cNvSpPr>
          <p:nvPr>
            <p:ph type="body" idx="1"/>
          </p:nvPr>
        </p:nvSpPr>
        <p:spPr>
          <a:xfrm>
            <a:off x="0" y="6166621"/>
            <a:ext cx="51725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7"/>
          <p:cNvSpPr txBox="1">
            <a:spLocks noGrp="1"/>
          </p:cNvSpPr>
          <p:nvPr>
            <p:ph type="title"/>
          </p:nvPr>
        </p:nvSpPr>
        <p:spPr>
          <a:xfrm>
            <a:off x="832605" y="1709739"/>
            <a:ext cx="10515063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77"/>
          <p:cNvSpPr txBox="1">
            <a:spLocks noGrp="1"/>
          </p:cNvSpPr>
          <p:nvPr>
            <p:ph type="body" idx="1"/>
          </p:nvPr>
        </p:nvSpPr>
        <p:spPr>
          <a:xfrm>
            <a:off x="832605" y="4589464"/>
            <a:ext cx="10515063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8"/>
          <p:cNvSpPr txBox="1">
            <a:spLocks noGrp="1"/>
          </p:cNvSpPr>
          <p:nvPr>
            <p:ph type="body" idx="1"/>
          </p:nvPr>
        </p:nvSpPr>
        <p:spPr>
          <a:xfrm>
            <a:off x="467120" y="1066800"/>
            <a:ext cx="5531157" cy="76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2" name="Google Shape;242;p78"/>
          <p:cNvSpPr txBox="1">
            <a:spLocks noGrp="1"/>
          </p:cNvSpPr>
          <p:nvPr>
            <p:ph type="body" idx="2"/>
          </p:nvPr>
        </p:nvSpPr>
        <p:spPr>
          <a:xfrm>
            <a:off x="467119" y="1828802"/>
            <a:ext cx="5531159" cy="436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78"/>
          <p:cNvSpPr txBox="1">
            <a:spLocks noGrp="1"/>
          </p:cNvSpPr>
          <p:nvPr>
            <p:ph type="body" idx="3"/>
          </p:nvPr>
        </p:nvSpPr>
        <p:spPr>
          <a:xfrm>
            <a:off x="6172224" y="1066799"/>
            <a:ext cx="5552655" cy="762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4" name="Google Shape;244;p78"/>
          <p:cNvSpPr txBox="1">
            <a:spLocks noGrp="1"/>
          </p:cNvSpPr>
          <p:nvPr>
            <p:ph type="body" idx="4"/>
          </p:nvPr>
        </p:nvSpPr>
        <p:spPr>
          <a:xfrm>
            <a:off x="6172224" y="1828801"/>
            <a:ext cx="5552656" cy="436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78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6" name="Google Shape;246;p78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247" name="Google Shape;247;p78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8" name="Google Shape;248;p78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9" name="Google Shape;249;p78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0" name="Google Shape;250;p78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1" name="Google Shape;251;p78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2" name="Google Shape;252;p78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ktop">
  <p:cSld name="Desktop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9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55" name="Google Shape;255;p79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256" name="Google Shape;256;p79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7" name="Google Shape;257;p79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8" name="Google Shape;258;p79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9" name="Google Shape;259;p79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0" name="Google Shape;260;p79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1" name="Google Shape;261;p79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pic>
        <p:nvPicPr>
          <p:cNvPr id="262" name="Google Shape;262;p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822" y="1556792"/>
            <a:ext cx="7023887" cy="4800533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79"/>
          <p:cNvSpPr>
            <a:spLocks noGrp="1"/>
          </p:cNvSpPr>
          <p:nvPr>
            <p:ph type="pic" idx="2"/>
          </p:nvPr>
        </p:nvSpPr>
        <p:spPr>
          <a:xfrm>
            <a:off x="925474" y="1796819"/>
            <a:ext cx="5425073" cy="3456384"/>
          </a:xfrm>
          <a:prstGeom prst="rect">
            <a:avLst/>
          </a:prstGeom>
          <a:solidFill>
            <a:schemeClr val="lt1">
              <a:alpha val="21960"/>
            </a:schemeClr>
          </a:solidFill>
          <a:ln>
            <a:noFill/>
          </a:ln>
        </p:spPr>
      </p:sp>
      <p:sp>
        <p:nvSpPr>
          <p:cNvPr id="264" name="Google Shape;264;p79"/>
          <p:cNvSpPr txBox="1">
            <a:spLocks noGrp="1"/>
          </p:cNvSpPr>
          <p:nvPr>
            <p:ph type="body" idx="1"/>
          </p:nvPr>
        </p:nvSpPr>
        <p:spPr>
          <a:xfrm>
            <a:off x="6768133" y="1700809"/>
            <a:ext cx="4751751" cy="247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567309" algn="l">
              <a:lnSpc>
                <a:spcPct val="87514"/>
              </a:lnSpc>
              <a:spcBef>
                <a:spcPts val="813"/>
              </a:spcBef>
              <a:spcAft>
                <a:spcPts val="0"/>
              </a:spcAft>
              <a:buSzPts val="5334"/>
              <a:buChar char="•"/>
              <a:defRPr sz="5334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5" name="Google Shape;265;p79"/>
          <p:cNvSpPr txBox="1">
            <a:spLocks noGrp="1"/>
          </p:cNvSpPr>
          <p:nvPr>
            <p:ph type="body" idx="3"/>
          </p:nvPr>
        </p:nvSpPr>
        <p:spPr>
          <a:xfrm>
            <a:off x="6768133" y="4173223"/>
            <a:ext cx="4751751" cy="1968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6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6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">
  <p:cSld name="Mobile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0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70C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80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269" name="Google Shape;269;p80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0" name="Google Shape;270;p80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1" name="Google Shape;271;p80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2" name="Google Shape;272;p80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3" name="Google Shape;273;p80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4" name="Google Shape;274;p80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pic>
        <p:nvPicPr>
          <p:cNvPr id="275" name="Google Shape;275;p8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30500" y="1423926"/>
            <a:ext cx="6153935" cy="4205957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80"/>
          <p:cNvSpPr>
            <a:spLocks noGrp="1"/>
          </p:cNvSpPr>
          <p:nvPr>
            <p:ph type="pic" idx="2"/>
          </p:nvPr>
        </p:nvSpPr>
        <p:spPr>
          <a:xfrm>
            <a:off x="3155531" y="1597436"/>
            <a:ext cx="4704931" cy="3072341"/>
          </a:xfrm>
          <a:prstGeom prst="rect">
            <a:avLst/>
          </a:prstGeom>
          <a:solidFill>
            <a:schemeClr val="lt1">
              <a:alpha val="21960"/>
            </a:schemeClr>
          </a:solidFill>
          <a:ln>
            <a:noFill/>
          </a:ln>
        </p:spPr>
      </p:sp>
      <p:sp>
        <p:nvSpPr>
          <p:cNvPr id="277" name="Google Shape;277;p80"/>
          <p:cNvSpPr txBox="1">
            <a:spLocks noGrp="1"/>
          </p:cNvSpPr>
          <p:nvPr>
            <p:ph type="body" idx="1"/>
          </p:nvPr>
        </p:nvSpPr>
        <p:spPr>
          <a:xfrm>
            <a:off x="543170" y="2413526"/>
            <a:ext cx="2776783" cy="374601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80"/>
          <p:cNvSpPr>
            <a:spLocks noGrp="1"/>
          </p:cNvSpPr>
          <p:nvPr>
            <p:ph type="pic" idx="3"/>
          </p:nvPr>
        </p:nvSpPr>
        <p:spPr>
          <a:xfrm>
            <a:off x="933138" y="2709390"/>
            <a:ext cx="1980172" cy="2628000"/>
          </a:xfrm>
          <a:prstGeom prst="rect">
            <a:avLst/>
          </a:prstGeom>
          <a:solidFill>
            <a:schemeClr val="lt1">
              <a:alpha val="21960"/>
            </a:schemeClr>
          </a:solidFill>
          <a:ln>
            <a:noFill/>
          </a:ln>
        </p:spPr>
      </p:sp>
      <p:sp>
        <p:nvSpPr>
          <p:cNvPr id="279" name="Google Shape;279;p80"/>
          <p:cNvSpPr txBox="1">
            <a:spLocks noGrp="1"/>
          </p:cNvSpPr>
          <p:nvPr>
            <p:ph type="body" idx="4"/>
          </p:nvPr>
        </p:nvSpPr>
        <p:spPr>
          <a:xfrm>
            <a:off x="2560574" y="3181613"/>
            <a:ext cx="1617238" cy="271518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0" name="Google Shape;280;p80"/>
          <p:cNvSpPr>
            <a:spLocks noGrp="1"/>
          </p:cNvSpPr>
          <p:nvPr>
            <p:ph type="pic" idx="5"/>
          </p:nvPr>
        </p:nvSpPr>
        <p:spPr>
          <a:xfrm>
            <a:off x="2818355" y="3508590"/>
            <a:ext cx="1099295" cy="1968000"/>
          </a:xfrm>
          <a:prstGeom prst="rect">
            <a:avLst/>
          </a:prstGeom>
          <a:solidFill>
            <a:schemeClr val="lt1">
              <a:alpha val="21960"/>
            </a:schemeClr>
          </a:solidFill>
          <a:ln>
            <a:noFill/>
          </a:ln>
        </p:spPr>
      </p:sp>
      <p:sp>
        <p:nvSpPr>
          <p:cNvPr id="281" name="Google Shape;281;p80"/>
          <p:cNvSpPr txBox="1">
            <a:spLocks noGrp="1"/>
          </p:cNvSpPr>
          <p:nvPr>
            <p:ph type="body" idx="6"/>
          </p:nvPr>
        </p:nvSpPr>
        <p:spPr>
          <a:xfrm>
            <a:off x="8209426" y="1501707"/>
            <a:ext cx="3744741" cy="54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414845" algn="l">
              <a:lnSpc>
                <a:spcPct val="90930"/>
              </a:lnSpc>
              <a:spcBef>
                <a:spcPts val="813"/>
              </a:spcBef>
              <a:spcAft>
                <a:spcPts val="0"/>
              </a:spcAft>
              <a:buSzPts val="2933"/>
              <a:buChar char="•"/>
              <a:defRPr sz="2933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2" name="Google Shape;282;p80"/>
          <p:cNvSpPr txBox="1">
            <a:spLocks noGrp="1"/>
          </p:cNvSpPr>
          <p:nvPr>
            <p:ph type="body" idx="7"/>
          </p:nvPr>
        </p:nvSpPr>
        <p:spPr>
          <a:xfrm>
            <a:off x="8209426" y="2119942"/>
            <a:ext cx="3744741" cy="230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2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500"/>
                            </p:stCondLst>
                            <p:childTnLst>
                              <p:par>
                                <p:cTn id="9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2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1"/>
          <p:cNvSpPr txBox="1">
            <a:spLocks noGrp="1"/>
          </p:cNvSpPr>
          <p:nvPr>
            <p:ph type="title"/>
          </p:nvPr>
        </p:nvSpPr>
        <p:spPr>
          <a:xfrm>
            <a:off x="467119" y="1066801"/>
            <a:ext cx="4305704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81"/>
          <p:cNvSpPr txBox="1">
            <a:spLocks noGrp="1"/>
          </p:cNvSpPr>
          <p:nvPr>
            <p:ph type="body" idx="1"/>
          </p:nvPr>
        </p:nvSpPr>
        <p:spPr>
          <a:xfrm>
            <a:off x="5183261" y="1066800"/>
            <a:ext cx="6541619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86" name="Google Shape;286;p81"/>
          <p:cNvSpPr txBox="1">
            <a:spLocks noGrp="1"/>
          </p:cNvSpPr>
          <p:nvPr>
            <p:ph type="body" idx="2"/>
          </p:nvPr>
        </p:nvSpPr>
        <p:spPr>
          <a:xfrm>
            <a:off x="467119" y="2057400"/>
            <a:ext cx="4305704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82"/>
          <p:cNvSpPr txBox="1">
            <a:spLocks noGrp="1"/>
          </p:cNvSpPr>
          <p:nvPr>
            <p:ph type="title"/>
          </p:nvPr>
        </p:nvSpPr>
        <p:spPr>
          <a:xfrm>
            <a:off x="467119" y="987425"/>
            <a:ext cx="4305704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82"/>
          <p:cNvSpPr>
            <a:spLocks noGrp="1"/>
          </p:cNvSpPr>
          <p:nvPr>
            <p:ph type="pic" idx="2"/>
          </p:nvPr>
        </p:nvSpPr>
        <p:spPr>
          <a:xfrm>
            <a:off x="5183261" y="987425"/>
            <a:ext cx="6541619" cy="5184775"/>
          </a:xfrm>
          <a:prstGeom prst="rect">
            <a:avLst/>
          </a:prstGeom>
          <a:noFill/>
          <a:ln>
            <a:noFill/>
          </a:ln>
        </p:spPr>
      </p:sp>
      <p:sp>
        <p:nvSpPr>
          <p:cNvPr id="290" name="Google Shape;290;p82"/>
          <p:cNvSpPr txBox="1">
            <a:spLocks noGrp="1"/>
          </p:cNvSpPr>
          <p:nvPr>
            <p:ph type="body" idx="1"/>
          </p:nvPr>
        </p:nvSpPr>
        <p:spPr>
          <a:xfrm>
            <a:off x="467119" y="2057400"/>
            <a:ext cx="4305704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3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83"/>
          <p:cNvSpPr txBox="1">
            <a:spLocks noGrp="1"/>
          </p:cNvSpPr>
          <p:nvPr>
            <p:ph type="body" idx="1"/>
          </p:nvPr>
        </p:nvSpPr>
        <p:spPr>
          <a:xfrm rot="5400000">
            <a:off x="3503611" y="-2045892"/>
            <a:ext cx="5184775" cy="1125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94" name="Google Shape;294;p83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295" name="Google Shape;295;p83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96" name="Google Shape;296;p83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97" name="Google Shape;297;p83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98" name="Google Shape;298;p83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99" name="Google Shape;299;p83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00" name="Google Shape;300;p83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84"/>
          <p:cNvSpPr txBox="1">
            <a:spLocks noGrp="1"/>
          </p:cNvSpPr>
          <p:nvPr>
            <p:ph type="title"/>
          </p:nvPr>
        </p:nvSpPr>
        <p:spPr>
          <a:xfrm rot="5400000">
            <a:off x="7668275" y="2267993"/>
            <a:ext cx="5486400" cy="2626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84"/>
          <p:cNvSpPr txBox="1">
            <a:spLocks noGrp="1"/>
          </p:cNvSpPr>
          <p:nvPr>
            <p:ph type="body" idx="1"/>
          </p:nvPr>
        </p:nvSpPr>
        <p:spPr>
          <a:xfrm rot="5400000">
            <a:off x="1945579" y="-640262"/>
            <a:ext cx="5486400" cy="844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End Slide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8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85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Home Page">
  <p:cSld name="1_Home Page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108"/>
          <p:cNvSpPr>
            <a:spLocks noGrp="1"/>
          </p:cNvSpPr>
          <p:nvPr>
            <p:ph type="pic" idx="2"/>
          </p:nvPr>
        </p:nvSpPr>
        <p:spPr>
          <a:xfrm>
            <a:off x="2855913" y="0"/>
            <a:ext cx="9336087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</p:sp>
      <p:pic>
        <p:nvPicPr>
          <p:cNvPr id="466" name="Google Shape;466;p108"/>
          <p:cNvPicPr preferRelativeResize="0">
            <a:picLocks noGrp="1"/>
          </p:cNvPicPr>
          <p:nvPr>
            <p:ph type="pic" idx="3"/>
          </p:nvPr>
        </p:nvPicPr>
        <p:blipFill/>
        <p:spPr>
          <a:xfrm>
            <a:off x="0" y="0"/>
            <a:ext cx="6776581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467" name="Google Shape;467;p108"/>
          <p:cNvPicPr preferRelativeResize="0"/>
          <p:nvPr/>
        </p:nvPicPr>
        <p:blipFill rotWithShape="1">
          <a:blip r:embed="rId3">
            <a:alphaModFix/>
          </a:blip>
          <a:srcRect l="29652" r="27974" b="19270"/>
          <a:stretch/>
        </p:blipFill>
        <p:spPr>
          <a:xfrm>
            <a:off x="2075544" y="540850"/>
            <a:ext cx="1509485" cy="1453754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108"/>
          <p:cNvSpPr txBox="1">
            <a:spLocks noGrp="1"/>
          </p:cNvSpPr>
          <p:nvPr>
            <p:ph type="title"/>
          </p:nvPr>
        </p:nvSpPr>
        <p:spPr>
          <a:xfrm>
            <a:off x="-1" y="2325571"/>
            <a:ext cx="5172501" cy="174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108"/>
          <p:cNvSpPr txBox="1">
            <a:spLocks noGrp="1"/>
          </p:cNvSpPr>
          <p:nvPr>
            <p:ph type="body" idx="1"/>
          </p:nvPr>
        </p:nvSpPr>
        <p:spPr>
          <a:xfrm>
            <a:off x="0" y="6166621"/>
            <a:ext cx="51725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1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70C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" name="Google Shape;23;p61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24" name="Google Shape;24;p61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5" name="Google Shape;25;p61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6" name="Google Shape;26;p61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" name="Google Shape;27;p61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8" name="Google Shape;28;p61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9" name="Google Shape;29;p61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nu #1">
  <p:cSld name="Menu #1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09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72" name="Google Shape;472;p109"/>
          <p:cNvCxnSpPr/>
          <p:nvPr/>
        </p:nvCxnSpPr>
        <p:spPr>
          <a:xfrm>
            <a:off x="2532050" y="1995936"/>
            <a:ext cx="2413752" cy="0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dot"/>
            <a:miter lim="800000"/>
            <a:headEnd type="none" w="med" len="med"/>
            <a:tailEnd type="none" w="sm" len="sm"/>
          </a:ln>
        </p:spPr>
      </p:cxnSp>
      <p:cxnSp>
        <p:nvCxnSpPr>
          <p:cNvPr id="473" name="Google Shape;473;p109"/>
          <p:cNvCxnSpPr/>
          <p:nvPr/>
        </p:nvCxnSpPr>
        <p:spPr>
          <a:xfrm>
            <a:off x="3295062" y="3125808"/>
            <a:ext cx="1650739" cy="0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dot"/>
            <a:miter lim="800000"/>
            <a:headEnd type="none" w="med" len="med"/>
            <a:tailEnd type="none" w="sm" len="sm"/>
          </a:ln>
        </p:spPr>
      </p:cxnSp>
      <p:cxnSp>
        <p:nvCxnSpPr>
          <p:cNvPr id="474" name="Google Shape;474;p109"/>
          <p:cNvCxnSpPr/>
          <p:nvPr/>
        </p:nvCxnSpPr>
        <p:spPr>
          <a:xfrm>
            <a:off x="3295064" y="4255679"/>
            <a:ext cx="1650738" cy="0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dot"/>
            <a:miter lim="800000"/>
            <a:headEnd type="none" w="med" len="med"/>
            <a:tailEnd type="none" w="sm" len="sm"/>
          </a:ln>
        </p:spPr>
      </p:cxnSp>
      <p:cxnSp>
        <p:nvCxnSpPr>
          <p:cNvPr id="475" name="Google Shape;475;p109"/>
          <p:cNvCxnSpPr/>
          <p:nvPr/>
        </p:nvCxnSpPr>
        <p:spPr>
          <a:xfrm>
            <a:off x="2532050" y="5398605"/>
            <a:ext cx="2413751" cy="0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dot"/>
            <a:miter lim="800000"/>
            <a:headEnd type="none" w="med" len="med"/>
            <a:tailEnd type="none" w="sm" len="sm"/>
          </a:ln>
        </p:spPr>
      </p:cxnSp>
      <p:sp>
        <p:nvSpPr>
          <p:cNvPr id="476" name="Google Shape;476;p109"/>
          <p:cNvSpPr/>
          <p:nvPr/>
        </p:nvSpPr>
        <p:spPr>
          <a:xfrm>
            <a:off x="23890" y="1476321"/>
            <a:ext cx="3221326" cy="4428845"/>
          </a:xfrm>
          <a:custGeom>
            <a:avLst/>
            <a:gdLst/>
            <a:ahLst/>
            <a:cxnLst/>
            <a:rect l="l" t="t" r="r" b="b"/>
            <a:pathLst>
              <a:path w="1970" h="2719" extrusionOk="0">
                <a:moveTo>
                  <a:pt x="0" y="2575"/>
                </a:moveTo>
                <a:cubicBezTo>
                  <a:pt x="183" y="2667"/>
                  <a:pt x="391" y="2719"/>
                  <a:pt x="610" y="2719"/>
                </a:cubicBezTo>
                <a:cubicBezTo>
                  <a:pt x="1361" y="2719"/>
                  <a:pt x="1970" y="2111"/>
                  <a:pt x="1970" y="1360"/>
                </a:cubicBezTo>
                <a:cubicBezTo>
                  <a:pt x="1970" y="608"/>
                  <a:pt x="1361" y="0"/>
                  <a:pt x="610" y="0"/>
                </a:cubicBezTo>
                <a:cubicBezTo>
                  <a:pt x="391" y="0"/>
                  <a:pt x="183" y="52"/>
                  <a:pt x="0" y="144"/>
                </a:cubicBezTo>
              </a:path>
            </a:pathLst>
          </a:custGeom>
          <a:noFill/>
          <a:ln w="254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1" i="0" u="none" strike="noStrike" cap="none">
              <a:solidFill>
                <a:srgbClr val="B3B3B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77" name="Google Shape;477;p109"/>
          <p:cNvGrpSpPr/>
          <p:nvPr/>
        </p:nvGrpSpPr>
        <p:grpSpPr>
          <a:xfrm>
            <a:off x="2293787" y="1540148"/>
            <a:ext cx="3478035" cy="911577"/>
            <a:chOff x="4584398" y="3080295"/>
            <a:chExt cx="6956070" cy="1823154"/>
          </a:xfrm>
        </p:grpSpPr>
        <p:sp>
          <p:nvSpPr>
            <p:cNvPr id="478" name="Google Shape;478;p109"/>
            <p:cNvSpPr/>
            <p:nvPr/>
          </p:nvSpPr>
          <p:spPr>
            <a:xfrm>
              <a:off x="4584398" y="3727501"/>
              <a:ext cx="528742" cy="528742"/>
            </a:xfrm>
            <a:prstGeom prst="ellipse">
              <a:avLst/>
            </a:prstGeom>
            <a:solidFill>
              <a:srgbClr val="1073A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Quattrocento Sans"/>
                <a:buNone/>
              </a:pPr>
              <a:endParaRPr sz="1800" b="1" i="0" u="none" strike="noStrike" cap="none">
                <a:solidFill>
                  <a:srgbClr val="B3B3B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9" name="Google Shape;479;p109"/>
            <p:cNvSpPr/>
            <p:nvPr/>
          </p:nvSpPr>
          <p:spPr>
            <a:xfrm>
              <a:off x="9660341" y="3080295"/>
              <a:ext cx="1880127" cy="1823154"/>
            </a:xfrm>
            <a:prstGeom prst="ellipse">
              <a:avLst/>
            </a:prstGeom>
            <a:solidFill>
              <a:srgbClr val="1073A3"/>
            </a:solidFill>
            <a:ln>
              <a:noFill/>
            </a:ln>
          </p:spPr>
          <p:txBody>
            <a:bodyPr spcFirstLastPara="1" wrap="square" lIns="91425" tIns="4570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Quattrocento Sans"/>
                <a:buNone/>
              </a:pPr>
              <a:endParaRPr sz="1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80" name="Google Shape;480;p109"/>
          <p:cNvGrpSpPr/>
          <p:nvPr/>
        </p:nvGrpSpPr>
        <p:grpSpPr>
          <a:xfrm>
            <a:off x="3032620" y="2670019"/>
            <a:ext cx="2739202" cy="911577"/>
            <a:chOff x="6062064" y="5340038"/>
            <a:chExt cx="5478404" cy="1823154"/>
          </a:xfrm>
        </p:grpSpPr>
        <p:sp>
          <p:nvSpPr>
            <p:cNvPr id="481" name="Google Shape;481;p109"/>
            <p:cNvSpPr/>
            <p:nvPr/>
          </p:nvSpPr>
          <p:spPr>
            <a:xfrm>
              <a:off x="6062064" y="5990460"/>
              <a:ext cx="524887" cy="522311"/>
            </a:xfrm>
            <a:prstGeom prst="ellipse">
              <a:avLst/>
            </a:prstGeom>
            <a:solidFill>
              <a:srgbClr val="2DADE0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Quattrocento Sans"/>
                <a:buNone/>
              </a:pPr>
              <a:endParaRPr sz="1800" b="1" i="0" u="none" strike="noStrike" cap="none">
                <a:solidFill>
                  <a:srgbClr val="B3B3B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2" name="Google Shape;482;p109"/>
            <p:cNvSpPr/>
            <p:nvPr/>
          </p:nvSpPr>
          <p:spPr>
            <a:xfrm>
              <a:off x="9660341" y="5340038"/>
              <a:ext cx="1880127" cy="1823154"/>
            </a:xfrm>
            <a:prstGeom prst="ellipse">
              <a:avLst/>
            </a:prstGeom>
            <a:solidFill>
              <a:srgbClr val="2DADE0"/>
            </a:solidFill>
            <a:ln>
              <a:noFill/>
            </a:ln>
          </p:spPr>
          <p:txBody>
            <a:bodyPr spcFirstLastPara="1" wrap="square" lIns="91425" tIns="4570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Quattrocento Sans"/>
                <a:buNone/>
              </a:pPr>
              <a:endParaRPr sz="1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83" name="Google Shape;483;p109"/>
          <p:cNvGrpSpPr/>
          <p:nvPr/>
        </p:nvGrpSpPr>
        <p:grpSpPr>
          <a:xfrm>
            <a:off x="3032620" y="3799890"/>
            <a:ext cx="2739202" cy="911577"/>
            <a:chOff x="6062064" y="7599780"/>
            <a:chExt cx="5478404" cy="1823154"/>
          </a:xfrm>
        </p:grpSpPr>
        <p:sp>
          <p:nvSpPr>
            <p:cNvPr id="484" name="Google Shape;484;p109"/>
            <p:cNvSpPr/>
            <p:nvPr/>
          </p:nvSpPr>
          <p:spPr>
            <a:xfrm>
              <a:off x="6062064" y="8250201"/>
              <a:ext cx="524887" cy="522311"/>
            </a:xfrm>
            <a:prstGeom prst="ellipse">
              <a:avLst/>
            </a:prstGeom>
            <a:solidFill>
              <a:srgbClr val="6ACEE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Quattrocento Sans"/>
                <a:buNone/>
              </a:pPr>
              <a:endParaRPr sz="1800" b="1" i="0" u="none" strike="noStrike" cap="none">
                <a:solidFill>
                  <a:srgbClr val="B3B3B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5" name="Google Shape;485;p109"/>
            <p:cNvSpPr/>
            <p:nvPr/>
          </p:nvSpPr>
          <p:spPr>
            <a:xfrm>
              <a:off x="9660341" y="7599780"/>
              <a:ext cx="1880127" cy="1823154"/>
            </a:xfrm>
            <a:prstGeom prst="ellipse">
              <a:avLst/>
            </a:prstGeom>
            <a:solidFill>
              <a:srgbClr val="6ACEE3"/>
            </a:solidFill>
            <a:ln>
              <a:noFill/>
            </a:ln>
          </p:spPr>
          <p:txBody>
            <a:bodyPr spcFirstLastPara="1" wrap="square" lIns="91425" tIns="4570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Quattrocento Sans"/>
                <a:buNone/>
              </a:pPr>
              <a:endParaRPr sz="1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86" name="Google Shape;486;p109"/>
          <p:cNvSpPr/>
          <p:nvPr/>
        </p:nvSpPr>
        <p:spPr>
          <a:xfrm>
            <a:off x="2293787" y="5266419"/>
            <a:ext cx="264371" cy="264371"/>
          </a:xfrm>
          <a:prstGeom prst="ellipse">
            <a:avLst/>
          </a:prstGeom>
          <a:solidFill>
            <a:srgbClr val="61DDA8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1" i="0" u="none" strike="noStrike" cap="none">
              <a:solidFill>
                <a:srgbClr val="B3B3B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7" name="Google Shape;487;p109"/>
          <p:cNvSpPr/>
          <p:nvPr/>
        </p:nvSpPr>
        <p:spPr>
          <a:xfrm>
            <a:off x="4831759" y="4942816"/>
            <a:ext cx="940064" cy="911577"/>
          </a:xfrm>
          <a:prstGeom prst="ellipse">
            <a:avLst/>
          </a:prstGeom>
          <a:solidFill>
            <a:srgbClr val="61DDA8"/>
          </a:solidFill>
          <a:ln>
            <a:noFill/>
          </a:ln>
        </p:spPr>
        <p:txBody>
          <a:bodyPr spcFirstLastPara="1" wrap="square" lIns="91425" tIns="457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Quattrocento Sans"/>
              <a:buNone/>
            </a:pPr>
            <a:endParaRPr sz="16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8" name="Google Shape;488;p109"/>
          <p:cNvSpPr/>
          <p:nvPr/>
        </p:nvSpPr>
        <p:spPr>
          <a:xfrm>
            <a:off x="5111056" y="2948043"/>
            <a:ext cx="377832" cy="3778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Gill Sans"/>
              <a:buNone/>
            </a:pPr>
            <a:endParaRPr sz="15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9" name="Google Shape;489;p109"/>
          <p:cNvSpPr/>
          <p:nvPr/>
        </p:nvSpPr>
        <p:spPr>
          <a:xfrm>
            <a:off x="5133021" y="4103675"/>
            <a:ext cx="377832" cy="3263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Gill Sans"/>
              <a:buNone/>
            </a:pPr>
            <a:endParaRPr sz="15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0" name="Google Shape;490;p109"/>
          <p:cNvSpPr/>
          <p:nvPr/>
        </p:nvSpPr>
        <p:spPr>
          <a:xfrm>
            <a:off x="39508" y="2670019"/>
            <a:ext cx="2069949" cy="2069949"/>
          </a:xfrm>
          <a:prstGeom prst="ellipse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91" name="Google Shape;491;p109" descr="Handshak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05789" y="5080008"/>
            <a:ext cx="651118" cy="651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109" descr="Group brainstor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4409" y="1680373"/>
            <a:ext cx="631126" cy="63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318" y="3125808"/>
            <a:ext cx="1597470" cy="15050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4" name="Google Shape;494;p109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495" name="Google Shape;495;p109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96" name="Google Shape;496;p109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97" name="Google Shape;497;p109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98" name="Google Shape;498;p109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99" name="Google Shape;499;p109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00" name="Google Shape;500;p109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501" name="Google Shape;501;p109"/>
          <p:cNvSpPr txBox="1">
            <a:spLocks noGrp="1"/>
          </p:cNvSpPr>
          <p:nvPr>
            <p:ph type="body" idx="1"/>
          </p:nvPr>
        </p:nvSpPr>
        <p:spPr>
          <a:xfrm>
            <a:off x="5998800" y="1780036"/>
            <a:ext cx="535277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None/>
              <a:defRPr sz="20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2" name="Google Shape;502;p109"/>
          <p:cNvSpPr txBox="1">
            <a:spLocks noGrp="1"/>
          </p:cNvSpPr>
          <p:nvPr>
            <p:ph type="body" idx="2"/>
          </p:nvPr>
        </p:nvSpPr>
        <p:spPr>
          <a:xfrm>
            <a:off x="5998800" y="2914259"/>
            <a:ext cx="535277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None/>
              <a:defRPr sz="20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3" name="Google Shape;503;p109"/>
          <p:cNvSpPr txBox="1">
            <a:spLocks noGrp="1"/>
          </p:cNvSpPr>
          <p:nvPr>
            <p:ph type="body" idx="3"/>
          </p:nvPr>
        </p:nvSpPr>
        <p:spPr>
          <a:xfrm>
            <a:off x="5998800" y="4048482"/>
            <a:ext cx="535277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None/>
              <a:defRPr sz="20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4" name="Google Shape;504;p109"/>
          <p:cNvSpPr txBox="1">
            <a:spLocks noGrp="1"/>
          </p:cNvSpPr>
          <p:nvPr>
            <p:ph type="body" idx="4"/>
          </p:nvPr>
        </p:nvSpPr>
        <p:spPr>
          <a:xfrm>
            <a:off x="5998800" y="5182704"/>
            <a:ext cx="535277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None/>
              <a:defRPr sz="20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nu #2">
  <p:cSld name="Menu #2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10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07" name="Google Shape;507;p110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508" name="Google Shape;508;p110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09" name="Google Shape;509;p110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10" name="Google Shape;510;p110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11" name="Google Shape;511;p110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12" name="Google Shape;512;p110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13" name="Google Shape;513;p110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514" name="Google Shape;514;p110"/>
          <p:cNvSpPr/>
          <p:nvPr/>
        </p:nvSpPr>
        <p:spPr>
          <a:xfrm>
            <a:off x="724405" y="5056534"/>
            <a:ext cx="4692702" cy="987418"/>
          </a:xfrm>
          <a:custGeom>
            <a:avLst/>
            <a:gdLst/>
            <a:ahLst/>
            <a:cxnLst/>
            <a:rect l="l" t="t" r="r" b="b"/>
            <a:pathLst>
              <a:path w="8384" h="1764" extrusionOk="0">
                <a:moveTo>
                  <a:pt x="8239" y="1763"/>
                </a:moveTo>
                <a:lnTo>
                  <a:pt x="8239" y="1763"/>
                </a:lnTo>
                <a:cubicBezTo>
                  <a:pt x="144" y="1763"/>
                  <a:pt x="144" y="1763"/>
                  <a:pt x="144" y="1763"/>
                </a:cubicBezTo>
                <a:cubicBezTo>
                  <a:pt x="81" y="1547"/>
                  <a:pt x="0" y="1232"/>
                  <a:pt x="9" y="846"/>
                </a:cubicBezTo>
                <a:cubicBezTo>
                  <a:pt x="9" y="495"/>
                  <a:pt x="81" y="207"/>
                  <a:pt x="144" y="0"/>
                </a:cubicBezTo>
                <a:cubicBezTo>
                  <a:pt x="2842" y="0"/>
                  <a:pt x="5541" y="0"/>
                  <a:pt x="8239" y="0"/>
                </a:cubicBezTo>
                <a:cubicBezTo>
                  <a:pt x="8311" y="198"/>
                  <a:pt x="8383" y="504"/>
                  <a:pt x="8383" y="882"/>
                </a:cubicBezTo>
                <a:cubicBezTo>
                  <a:pt x="8383" y="1250"/>
                  <a:pt x="8311" y="1556"/>
                  <a:pt x="8239" y="1763"/>
                </a:cubicBezTo>
              </a:path>
            </a:pathLst>
          </a:custGeom>
          <a:solidFill>
            <a:srgbClr val="FA63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15" name="Google Shape;515;p110"/>
          <p:cNvSpPr/>
          <p:nvPr/>
        </p:nvSpPr>
        <p:spPr>
          <a:xfrm>
            <a:off x="1045316" y="5100968"/>
            <a:ext cx="348064" cy="896083"/>
          </a:xfrm>
          <a:custGeom>
            <a:avLst/>
            <a:gdLst/>
            <a:ahLst/>
            <a:cxnLst/>
            <a:rect l="l" t="t" r="r" b="b"/>
            <a:pathLst>
              <a:path w="621" h="1602" extrusionOk="0">
                <a:moveTo>
                  <a:pt x="620" y="1601"/>
                </a:moveTo>
                <a:lnTo>
                  <a:pt x="0" y="1601"/>
                </a:lnTo>
                <a:lnTo>
                  <a:pt x="0" y="0"/>
                </a:lnTo>
                <a:lnTo>
                  <a:pt x="620" y="0"/>
                </a:lnTo>
                <a:lnTo>
                  <a:pt x="620" y="160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16" name="Google Shape;516;p110"/>
          <p:cNvSpPr/>
          <p:nvPr/>
        </p:nvSpPr>
        <p:spPr>
          <a:xfrm>
            <a:off x="4725915" y="5100968"/>
            <a:ext cx="348066" cy="896083"/>
          </a:xfrm>
          <a:custGeom>
            <a:avLst/>
            <a:gdLst/>
            <a:ahLst/>
            <a:cxnLst/>
            <a:rect l="l" t="t" r="r" b="b"/>
            <a:pathLst>
              <a:path w="621" h="1602" extrusionOk="0">
                <a:moveTo>
                  <a:pt x="620" y="1601"/>
                </a:moveTo>
                <a:lnTo>
                  <a:pt x="0" y="1601"/>
                </a:lnTo>
                <a:lnTo>
                  <a:pt x="0" y="0"/>
                </a:lnTo>
                <a:lnTo>
                  <a:pt x="620" y="0"/>
                </a:lnTo>
                <a:lnTo>
                  <a:pt x="620" y="160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17" name="Google Shape;517;p110"/>
          <p:cNvSpPr/>
          <p:nvPr/>
        </p:nvSpPr>
        <p:spPr>
          <a:xfrm>
            <a:off x="724405" y="2232519"/>
            <a:ext cx="4692702" cy="982481"/>
          </a:xfrm>
          <a:custGeom>
            <a:avLst/>
            <a:gdLst/>
            <a:ahLst/>
            <a:cxnLst/>
            <a:rect l="l" t="t" r="r" b="b"/>
            <a:pathLst>
              <a:path w="8384" h="1754" extrusionOk="0">
                <a:moveTo>
                  <a:pt x="8239" y="1753"/>
                </a:moveTo>
                <a:lnTo>
                  <a:pt x="8239" y="1753"/>
                </a:lnTo>
                <a:cubicBezTo>
                  <a:pt x="144" y="1753"/>
                  <a:pt x="144" y="1753"/>
                  <a:pt x="144" y="1753"/>
                </a:cubicBezTo>
                <a:cubicBezTo>
                  <a:pt x="81" y="1547"/>
                  <a:pt x="0" y="1232"/>
                  <a:pt x="9" y="846"/>
                </a:cubicBezTo>
                <a:cubicBezTo>
                  <a:pt x="9" y="486"/>
                  <a:pt x="81" y="198"/>
                  <a:pt x="144" y="0"/>
                </a:cubicBezTo>
                <a:cubicBezTo>
                  <a:pt x="2842" y="0"/>
                  <a:pt x="5541" y="0"/>
                  <a:pt x="8239" y="0"/>
                </a:cubicBezTo>
                <a:cubicBezTo>
                  <a:pt x="8311" y="198"/>
                  <a:pt x="8383" y="504"/>
                  <a:pt x="8383" y="873"/>
                </a:cubicBezTo>
                <a:cubicBezTo>
                  <a:pt x="8383" y="1251"/>
                  <a:pt x="8311" y="1556"/>
                  <a:pt x="8239" y="1753"/>
                </a:cubicBezTo>
              </a:path>
            </a:pathLst>
          </a:custGeom>
          <a:solidFill>
            <a:srgbClr val="1A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18" name="Google Shape;518;p110"/>
          <p:cNvSpPr/>
          <p:nvPr/>
        </p:nvSpPr>
        <p:spPr>
          <a:xfrm>
            <a:off x="1045316" y="2272016"/>
            <a:ext cx="348064" cy="901020"/>
          </a:xfrm>
          <a:custGeom>
            <a:avLst/>
            <a:gdLst/>
            <a:ahLst/>
            <a:cxnLst/>
            <a:rect l="l" t="t" r="r" b="b"/>
            <a:pathLst>
              <a:path w="621" h="1610" extrusionOk="0">
                <a:moveTo>
                  <a:pt x="620" y="1609"/>
                </a:moveTo>
                <a:lnTo>
                  <a:pt x="0" y="1609"/>
                </a:lnTo>
                <a:lnTo>
                  <a:pt x="0" y="0"/>
                </a:lnTo>
                <a:lnTo>
                  <a:pt x="620" y="0"/>
                </a:lnTo>
                <a:lnTo>
                  <a:pt x="620" y="1609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19" name="Google Shape;519;p110"/>
          <p:cNvSpPr/>
          <p:nvPr/>
        </p:nvSpPr>
        <p:spPr>
          <a:xfrm>
            <a:off x="4725915" y="2272016"/>
            <a:ext cx="348066" cy="901020"/>
          </a:xfrm>
          <a:custGeom>
            <a:avLst/>
            <a:gdLst/>
            <a:ahLst/>
            <a:cxnLst/>
            <a:rect l="l" t="t" r="r" b="b"/>
            <a:pathLst>
              <a:path w="621" h="1610" extrusionOk="0">
                <a:moveTo>
                  <a:pt x="620" y="1609"/>
                </a:moveTo>
                <a:lnTo>
                  <a:pt x="0" y="1609"/>
                </a:lnTo>
                <a:lnTo>
                  <a:pt x="0" y="0"/>
                </a:lnTo>
                <a:lnTo>
                  <a:pt x="620" y="0"/>
                </a:lnTo>
                <a:lnTo>
                  <a:pt x="620" y="1609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20" name="Google Shape;520;p110"/>
          <p:cNvSpPr/>
          <p:nvPr/>
        </p:nvSpPr>
        <p:spPr>
          <a:xfrm>
            <a:off x="1218114" y="4160453"/>
            <a:ext cx="4003979" cy="841773"/>
          </a:xfrm>
          <a:custGeom>
            <a:avLst/>
            <a:gdLst/>
            <a:ahLst/>
            <a:cxnLst/>
            <a:rect l="l" t="t" r="r" b="b"/>
            <a:pathLst>
              <a:path w="7151" h="1503" extrusionOk="0">
                <a:moveTo>
                  <a:pt x="7033" y="1502"/>
                </a:moveTo>
                <a:lnTo>
                  <a:pt x="7033" y="1502"/>
                </a:lnTo>
                <a:cubicBezTo>
                  <a:pt x="116" y="1502"/>
                  <a:pt x="116" y="1502"/>
                  <a:pt x="116" y="1502"/>
                </a:cubicBezTo>
                <a:cubicBezTo>
                  <a:pt x="63" y="1322"/>
                  <a:pt x="0" y="1052"/>
                  <a:pt x="0" y="720"/>
                </a:cubicBezTo>
                <a:cubicBezTo>
                  <a:pt x="8" y="423"/>
                  <a:pt x="63" y="171"/>
                  <a:pt x="116" y="0"/>
                </a:cubicBezTo>
                <a:cubicBezTo>
                  <a:pt x="2419" y="0"/>
                  <a:pt x="4730" y="0"/>
                  <a:pt x="7033" y="0"/>
                </a:cubicBezTo>
                <a:cubicBezTo>
                  <a:pt x="7087" y="171"/>
                  <a:pt x="7150" y="432"/>
                  <a:pt x="7150" y="747"/>
                </a:cubicBezTo>
                <a:cubicBezTo>
                  <a:pt x="7150" y="1071"/>
                  <a:pt x="7087" y="1331"/>
                  <a:pt x="7033" y="1502"/>
                </a:cubicBezTo>
              </a:path>
            </a:pathLst>
          </a:custGeom>
          <a:solidFill>
            <a:srgbClr val="FD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21" name="Google Shape;521;p110"/>
          <p:cNvSpPr/>
          <p:nvPr/>
        </p:nvSpPr>
        <p:spPr>
          <a:xfrm>
            <a:off x="1489654" y="4195013"/>
            <a:ext cx="298693" cy="770186"/>
          </a:xfrm>
          <a:custGeom>
            <a:avLst/>
            <a:gdLst/>
            <a:ahLst/>
            <a:cxnLst/>
            <a:rect l="l" t="t" r="r" b="b"/>
            <a:pathLst>
              <a:path w="532" h="1377" extrusionOk="0">
                <a:moveTo>
                  <a:pt x="531" y="1376"/>
                </a:moveTo>
                <a:lnTo>
                  <a:pt x="0" y="1376"/>
                </a:lnTo>
                <a:lnTo>
                  <a:pt x="0" y="0"/>
                </a:lnTo>
                <a:lnTo>
                  <a:pt x="531" y="0"/>
                </a:lnTo>
                <a:lnTo>
                  <a:pt x="531" y="1376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22" name="Google Shape;522;p110"/>
          <p:cNvSpPr/>
          <p:nvPr/>
        </p:nvSpPr>
        <p:spPr>
          <a:xfrm>
            <a:off x="4632110" y="4195013"/>
            <a:ext cx="296226" cy="770186"/>
          </a:xfrm>
          <a:custGeom>
            <a:avLst/>
            <a:gdLst/>
            <a:ahLst/>
            <a:cxnLst/>
            <a:rect l="l" t="t" r="r" b="b"/>
            <a:pathLst>
              <a:path w="531" h="1377" extrusionOk="0">
                <a:moveTo>
                  <a:pt x="530" y="1376"/>
                </a:moveTo>
                <a:lnTo>
                  <a:pt x="0" y="1376"/>
                </a:lnTo>
                <a:lnTo>
                  <a:pt x="0" y="0"/>
                </a:lnTo>
                <a:lnTo>
                  <a:pt x="530" y="0"/>
                </a:lnTo>
                <a:lnTo>
                  <a:pt x="530" y="1376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23" name="Google Shape;523;p110"/>
          <p:cNvSpPr/>
          <p:nvPr/>
        </p:nvSpPr>
        <p:spPr>
          <a:xfrm>
            <a:off x="1529150" y="1531453"/>
            <a:ext cx="3083211" cy="651696"/>
          </a:xfrm>
          <a:custGeom>
            <a:avLst/>
            <a:gdLst/>
            <a:ahLst/>
            <a:cxnLst/>
            <a:rect l="l" t="t" r="r" b="b"/>
            <a:pathLst>
              <a:path w="5506" h="1162" extrusionOk="0">
                <a:moveTo>
                  <a:pt x="5415" y="1161"/>
                </a:moveTo>
                <a:lnTo>
                  <a:pt x="5415" y="1161"/>
                </a:lnTo>
                <a:cubicBezTo>
                  <a:pt x="90" y="1161"/>
                  <a:pt x="90" y="1161"/>
                  <a:pt x="90" y="1161"/>
                </a:cubicBezTo>
                <a:cubicBezTo>
                  <a:pt x="54" y="1017"/>
                  <a:pt x="0" y="810"/>
                  <a:pt x="9" y="558"/>
                </a:cubicBezTo>
                <a:cubicBezTo>
                  <a:pt x="9" y="324"/>
                  <a:pt x="54" y="135"/>
                  <a:pt x="90" y="0"/>
                </a:cubicBezTo>
                <a:cubicBezTo>
                  <a:pt x="1871" y="0"/>
                  <a:pt x="3643" y="0"/>
                  <a:pt x="5415" y="0"/>
                </a:cubicBezTo>
                <a:cubicBezTo>
                  <a:pt x="5460" y="135"/>
                  <a:pt x="5505" y="333"/>
                  <a:pt x="5505" y="576"/>
                </a:cubicBezTo>
                <a:cubicBezTo>
                  <a:pt x="5505" y="828"/>
                  <a:pt x="5460" y="1026"/>
                  <a:pt x="5415" y="1161"/>
                </a:cubicBezTo>
              </a:path>
            </a:pathLst>
          </a:custGeom>
          <a:solidFill>
            <a:srgbClr val="3AE0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24" name="Google Shape;524;p110"/>
          <p:cNvSpPr/>
          <p:nvPr/>
        </p:nvSpPr>
        <p:spPr>
          <a:xfrm>
            <a:off x="1741445" y="1561075"/>
            <a:ext cx="227106" cy="589983"/>
          </a:xfrm>
          <a:custGeom>
            <a:avLst/>
            <a:gdLst/>
            <a:ahLst/>
            <a:cxnLst/>
            <a:rect l="l" t="t" r="r" b="b"/>
            <a:pathLst>
              <a:path w="406" h="1053" extrusionOk="0">
                <a:moveTo>
                  <a:pt x="405" y="1052"/>
                </a:moveTo>
                <a:lnTo>
                  <a:pt x="0" y="1052"/>
                </a:lnTo>
                <a:lnTo>
                  <a:pt x="0" y="0"/>
                </a:lnTo>
                <a:lnTo>
                  <a:pt x="405" y="0"/>
                </a:lnTo>
                <a:lnTo>
                  <a:pt x="405" y="105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25" name="Google Shape;525;p110"/>
          <p:cNvSpPr/>
          <p:nvPr/>
        </p:nvSpPr>
        <p:spPr>
          <a:xfrm>
            <a:off x="4158150" y="1561075"/>
            <a:ext cx="232043" cy="589983"/>
          </a:xfrm>
          <a:custGeom>
            <a:avLst/>
            <a:gdLst/>
            <a:ahLst/>
            <a:cxnLst/>
            <a:rect l="l" t="t" r="r" b="b"/>
            <a:pathLst>
              <a:path w="415" h="1053" extrusionOk="0">
                <a:moveTo>
                  <a:pt x="414" y="1052"/>
                </a:moveTo>
                <a:lnTo>
                  <a:pt x="0" y="1052"/>
                </a:lnTo>
                <a:lnTo>
                  <a:pt x="0" y="0"/>
                </a:lnTo>
                <a:lnTo>
                  <a:pt x="414" y="0"/>
                </a:lnTo>
                <a:lnTo>
                  <a:pt x="414" y="105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26" name="Google Shape;526;p110"/>
          <p:cNvSpPr/>
          <p:nvPr/>
        </p:nvSpPr>
        <p:spPr>
          <a:xfrm>
            <a:off x="820677" y="3269308"/>
            <a:ext cx="4003979" cy="841775"/>
          </a:xfrm>
          <a:custGeom>
            <a:avLst/>
            <a:gdLst/>
            <a:ahLst/>
            <a:cxnLst/>
            <a:rect l="l" t="t" r="r" b="b"/>
            <a:pathLst>
              <a:path w="7152" h="1503" extrusionOk="0">
                <a:moveTo>
                  <a:pt x="7034" y="1502"/>
                </a:moveTo>
                <a:lnTo>
                  <a:pt x="7034" y="1502"/>
                </a:lnTo>
                <a:cubicBezTo>
                  <a:pt x="117" y="1502"/>
                  <a:pt x="117" y="1502"/>
                  <a:pt x="117" y="1502"/>
                </a:cubicBezTo>
                <a:cubicBezTo>
                  <a:pt x="63" y="1313"/>
                  <a:pt x="0" y="1044"/>
                  <a:pt x="0" y="720"/>
                </a:cubicBezTo>
                <a:cubicBezTo>
                  <a:pt x="9" y="414"/>
                  <a:pt x="63" y="171"/>
                  <a:pt x="117" y="0"/>
                </a:cubicBezTo>
                <a:cubicBezTo>
                  <a:pt x="2419" y="0"/>
                  <a:pt x="4722" y="0"/>
                  <a:pt x="7034" y="0"/>
                </a:cubicBezTo>
                <a:cubicBezTo>
                  <a:pt x="7088" y="171"/>
                  <a:pt x="7151" y="423"/>
                  <a:pt x="7151" y="747"/>
                </a:cubicBezTo>
                <a:cubicBezTo>
                  <a:pt x="7151" y="1070"/>
                  <a:pt x="7088" y="1331"/>
                  <a:pt x="7034" y="1502"/>
                </a:cubicBezTo>
              </a:path>
            </a:pathLst>
          </a:custGeom>
          <a:solidFill>
            <a:srgbClr val="6967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27" name="Google Shape;527;p110"/>
          <p:cNvSpPr/>
          <p:nvPr/>
        </p:nvSpPr>
        <p:spPr>
          <a:xfrm>
            <a:off x="1092217" y="3303868"/>
            <a:ext cx="296226" cy="765249"/>
          </a:xfrm>
          <a:custGeom>
            <a:avLst/>
            <a:gdLst/>
            <a:ahLst/>
            <a:cxnLst/>
            <a:rect l="l" t="t" r="r" b="b"/>
            <a:pathLst>
              <a:path w="531" h="1368" extrusionOk="0">
                <a:moveTo>
                  <a:pt x="530" y="1367"/>
                </a:moveTo>
                <a:lnTo>
                  <a:pt x="0" y="1367"/>
                </a:lnTo>
                <a:lnTo>
                  <a:pt x="0" y="0"/>
                </a:lnTo>
                <a:lnTo>
                  <a:pt x="530" y="0"/>
                </a:lnTo>
                <a:lnTo>
                  <a:pt x="530" y="1367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28" name="Google Shape;528;p110"/>
          <p:cNvSpPr/>
          <p:nvPr/>
        </p:nvSpPr>
        <p:spPr>
          <a:xfrm>
            <a:off x="4232206" y="3303868"/>
            <a:ext cx="298695" cy="765249"/>
          </a:xfrm>
          <a:custGeom>
            <a:avLst/>
            <a:gdLst/>
            <a:ahLst/>
            <a:cxnLst/>
            <a:rect l="l" t="t" r="r" b="b"/>
            <a:pathLst>
              <a:path w="532" h="1368" extrusionOk="0">
                <a:moveTo>
                  <a:pt x="531" y="1367"/>
                </a:moveTo>
                <a:lnTo>
                  <a:pt x="0" y="1367"/>
                </a:lnTo>
                <a:lnTo>
                  <a:pt x="0" y="0"/>
                </a:lnTo>
                <a:lnTo>
                  <a:pt x="531" y="0"/>
                </a:lnTo>
                <a:lnTo>
                  <a:pt x="531" y="1367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529" name="Google Shape;529;p110"/>
          <p:cNvGrpSpPr/>
          <p:nvPr/>
        </p:nvGrpSpPr>
        <p:grpSpPr>
          <a:xfrm>
            <a:off x="1926585" y="1316690"/>
            <a:ext cx="3011625" cy="4922278"/>
            <a:chOff x="5178157" y="3281080"/>
            <a:chExt cx="6023249" cy="9844555"/>
          </a:xfrm>
        </p:grpSpPr>
        <p:cxnSp>
          <p:nvCxnSpPr>
            <p:cNvPr id="530" name="Google Shape;530;p110"/>
            <p:cNvCxnSpPr/>
            <p:nvPr/>
          </p:nvCxnSpPr>
          <p:spPr>
            <a:xfrm>
              <a:off x="5178157" y="3281080"/>
              <a:ext cx="3223921" cy="9844555"/>
            </a:xfrm>
            <a:prstGeom prst="straightConnector1">
              <a:avLst/>
            </a:prstGeom>
            <a:noFill/>
            <a:ln w="1905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110"/>
            <p:cNvCxnSpPr/>
            <p:nvPr/>
          </p:nvCxnSpPr>
          <p:spPr>
            <a:xfrm>
              <a:off x="7967614" y="3281080"/>
              <a:ext cx="3233792" cy="9844555"/>
            </a:xfrm>
            <a:prstGeom prst="straightConnector1">
              <a:avLst/>
            </a:prstGeom>
            <a:noFill/>
            <a:ln w="1905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110"/>
            <p:cNvCxnSpPr/>
            <p:nvPr/>
          </p:nvCxnSpPr>
          <p:spPr>
            <a:xfrm>
              <a:off x="5533628" y="4357365"/>
              <a:ext cx="2740086" cy="4936"/>
            </a:xfrm>
            <a:prstGeom prst="straightConnector1">
              <a:avLst/>
            </a:prstGeom>
            <a:noFill/>
            <a:ln w="1905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110"/>
            <p:cNvCxnSpPr/>
            <p:nvPr/>
          </p:nvCxnSpPr>
          <p:spPr>
            <a:xfrm>
              <a:off x="6224820" y="6258143"/>
              <a:ext cx="2700589" cy="4939"/>
            </a:xfrm>
            <a:prstGeom prst="straightConnector1">
              <a:avLst/>
            </a:prstGeom>
            <a:noFill/>
            <a:ln w="1905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110"/>
            <p:cNvCxnSpPr/>
            <p:nvPr/>
          </p:nvCxnSpPr>
          <p:spPr>
            <a:xfrm>
              <a:off x="6832084" y="8163859"/>
              <a:ext cx="2749957" cy="4939"/>
            </a:xfrm>
            <a:prstGeom prst="straightConnector1">
              <a:avLst/>
            </a:prstGeom>
            <a:noFill/>
            <a:ln w="1905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110"/>
            <p:cNvCxnSpPr/>
            <p:nvPr/>
          </p:nvCxnSpPr>
          <p:spPr>
            <a:xfrm>
              <a:off x="7444283" y="10064640"/>
              <a:ext cx="2740083" cy="4936"/>
            </a:xfrm>
            <a:prstGeom prst="straightConnector1">
              <a:avLst/>
            </a:prstGeom>
            <a:noFill/>
            <a:ln w="1905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110"/>
            <p:cNvCxnSpPr/>
            <p:nvPr/>
          </p:nvCxnSpPr>
          <p:spPr>
            <a:xfrm>
              <a:off x="8051543" y="11965418"/>
              <a:ext cx="2740086" cy="4939"/>
            </a:xfrm>
            <a:prstGeom prst="straightConnector1">
              <a:avLst/>
            </a:prstGeom>
            <a:noFill/>
            <a:ln w="1905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37" name="Google Shape;537;p110"/>
          <p:cNvSpPr/>
          <p:nvPr/>
        </p:nvSpPr>
        <p:spPr>
          <a:xfrm>
            <a:off x="7162369" y="1768433"/>
            <a:ext cx="140707" cy="140708"/>
          </a:xfrm>
          <a:custGeom>
            <a:avLst/>
            <a:gdLst/>
            <a:ahLst/>
            <a:cxnLst/>
            <a:rect l="l" t="t" r="r" b="b"/>
            <a:pathLst>
              <a:path w="253" h="253" extrusionOk="0">
                <a:moveTo>
                  <a:pt x="126" y="252"/>
                </a:moveTo>
                <a:lnTo>
                  <a:pt x="126" y="252"/>
                </a:lnTo>
                <a:cubicBezTo>
                  <a:pt x="54" y="252"/>
                  <a:pt x="0" y="198"/>
                  <a:pt x="0" y="126"/>
                </a:cubicBezTo>
                <a:cubicBezTo>
                  <a:pt x="0" y="54"/>
                  <a:pt x="54" y="0"/>
                  <a:pt x="126" y="0"/>
                </a:cubicBezTo>
                <a:cubicBezTo>
                  <a:pt x="198" y="0"/>
                  <a:pt x="252" y="54"/>
                  <a:pt x="252" y="126"/>
                </a:cubicBezTo>
                <a:cubicBezTo>
                  <a:pt x="252" y="198"/>
                  <a:pt x="198" y="252"/>
                  <a:pt x="126" y="252"/>
                </a:cubicBezTo>
                <a:close/>
                <a:moveTo>
                  <a:pt x="126" y="54"/>
                </a:moveTo>
                <a:lnTo>
                  <a:pt x="126" y="54"/>
                </a:lnTo>
                <a:cubicBezTo>
                  <a:pt x="90" y="54"/>
                  <a:pt x="54" y="90"/>
                  <a:pt x="54" y="126"/>
                </a:cubicBezTo>
                <a:cubicBezTo>
                  <a:pt x="54" y="162"/>
                  <a:pt x="90" y="198"/>
                  <a:pt x="126" y="198"/>
                </a:cubicBezTo>
                <a:cubicBezTo>
                  <a:pt x="171" y="198"/>
                  <a:pt x="198" y="162"/>
                  <a:pt x="198" y="126"/>
                </a:cubicBezTo>
                <a:cubicBezTo>
                  <a:pt x="198" y="90"/>
                  <a:pt x="171" y="54"/>
                  <a:pt x="126" y="5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38" name="Google Shape;538;p110"/>
          <p:cNvSpPr/>
          <p:nvPr/>
        </p:nvSpPr>
        <p:spPr>
          <a:xfrm>
            <a:off x="6996976" y="1598104"/>
            <a:ext cx="478898" cy="478898"/>
          </a:xfrm>
          <a:custGeom>
            <a:avLst/>
            <a:gdLst/>
            <a:ahLst/>
            <a:cxnLst/>
            <a:rect l="l" t="t" r="r" b="b"/>
            <a:pathLst>
              <a:path w="856" h="855" extrusionOk="0">
                <a:moveTo>
                  <a:pt x="495" y="854"/>
                </a:moveTo>
                <a:lnTo>
                  <a:pt x="495" y="854"/>
                </a:lnTo>
                <a:cubicBezTo>
                  <a:pt x="360" y="854"/>
                  <a:pt x="360" y="854"/>
                  <a:pt x="360" y="854"/>
                </a:cubicBezTo>
                <a:cubicBezTo>
                  <a:pt x="342" y="854"/>
                  <a:pt x="333" y="846"/>
                  <a:pt x="333" y="828"/>
                </a:cubicBezTo>
                <a:cubicBezTo>
                  <a:pt x="324" y="711"/>
                  <a:pt x="324" y="711"/>
                  <a:pt x="324" y="711"/>
                </a:cubicBezTo>
                <a:cubicBezTo>
                  <a:pt x="315" y="711"/>
                  <a:pt x="306" y="702"/>
                  <a:pt x="297" y="702"/>
                </a:cubicBezTo>
                <a:cubicBezTo>
                  <a:pt x="207" y="783"/>
                  <a:pt x="207" y="783"/>
                  <a:pt x="207" y="783"/>
                </a:cubicBezTo>
                <a:cubicBezTo>
                  <a:pt x="198" y="792"/>
                  <a:pt x="180" y="792"/>
                  <a:pt x="171" y="783"/>
                </a:cubicBezTo>
                <a:cubicBezTo>
                  <a:pt x="72" y="684"/>
                  <a:pt x="72" y="684"/>
                  <a:pt x="72" y="684"/>
                </a:cubicBezTo>
                <a:cubicBezTo>
                  <a:pt x="63" y="675"/>
                  <a:pt x="63" y="657"/>
                  <a:pt x="72" y="648"/>
                </a:cubicBezTo>
                <a:cubicBezTo>
                  <a:pt x="153" y="567"/>
                  <a:pt x="153" y="567"/>
                  <a:pt x="153" y="567"/>
                </a:cubicBezTo>
                <a:cubicBezTo>
                  <a:pt x="153" y="549"/>
                  <a:pt x="144" y="540"/>
                  <a:pt x="144" y="531"/>
                </a:cubicBezTo>
                <a:cubicBezTo>
                  <a:pt x="27" y="531"/>
                  <a:pt x="27" y="531"/>
                  <a:pt x="27" y="531"/>
                </a:cubicBezTo>
                <a:cubicBezTo>
                  <a:pt x="9" y="531"/>
                  <a:pt x="0" y="513"/>
                  <a:pt x="0" y="504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51"/>
                  <a:pt x="9" y="333"/>
                  <a:pt x="27" y="333"/>
                </a:cubicBezTo>
                <a:cubicBezTo>
                  <a:pt x="135" y="333"/>
                  <a:pt x="135" y="333"/>
                  <a:pt x="135" y="333"/>
                </a:cubicBezTo>
                <a:cubicBezTo>
                  <a:pt x="135" y="324"/>
                  <a:pt x="144" y="306"/>
                  <a:pt x="153" y="297"/>
                </a:cubicBezTo>
                <a:cubicBezTo>
                  <a:pt x="72" y="216"/>
                  <a:pt x="72" y="216"/>
                  <a:pt x="72" y="216"/>
                </a:cubicBezTo>
                <a:cubicBezTo>
                  <a:pt x="63" y="207"/>
                  <a:pt x="63" y="189"/>
                  <a:pt x="72" y="180"/>
                </a:cubicBezTo>
                <a:cubicBezTo>
                  <a:pt x="171" y="81"/>
                  <a:pt x="171" y="81"/>
                  <a:pt x="171" y="81"/>
                </a:cubicBezTo>
                <a:cubicBezTo>
                  <a:pt x="180" y="72"/>
                  <a:pt x="198" y="72"/>
                  <a:pt x="207" y="81"/>
                </a:cubicBezTo>
                <a:cubicBezTo>
                  <a:pt x="288" y="153"/>
                  <a:pt x="288" y="153"/>
                  <a:pt x="288" y="153"/>
                </a:cubicBezTo>
                <a:cubicBezTo>
                  <a:pt x="297" y="144"/>
                  <a:pt x="315" y="144"/>
                  <a:pt x="324" y="135"/>
                </a:cubicBezTo>
                <a:cubicBezTo>
                  <a:pt x="324" y="36"/>
                  <a:pt x="324" y="36"/>
                  <a:pt x="324" y="36"/>
                </a:cubicBezTo>
                <a:cubicBezTo>
                  <a:pt x="324" y="18"/>
                  <a:pt x="342" y="0"/>
                  <a:pt x="351" y="0"/>
                </a:cubicBezTo>
                <a:cubicBezTo>
                  <a:pt x="495" y="0"/>
                  <a:pt x="495" y="0"/>
                  <a:pt x="495" y="0"/>
                </a:cubicBezTo>
                <a:cubicBezTo>
                  <a:pt x="504" y="0"/>
                  <a:pt x="522" y="18"/>
                  <a:pt x="522" y="36"/>
                </a:cubicBezTo>
                <a:cubicBezTo>
                  <a:pt x="522" y="135"/>
                  <a:pt x="522" y="135"/>
                  <a:pt x="522" y="135"/>
                </a:cubicBezTo>
                <a:cubicBezTo>
                  <a:pt x="540" y="144"/>
                  <a:pt x="549" y="144"/>
                  <a:pt x="567" y="153"/>
                </a:cubicBezTo>
                <a:cubicBezTo>
                  <a:pt x="639" y="81"/>
                  <a:pt x="639" y="81"/>
                  <a:pt x="639" y="81"/>
                </a:cubicBezTo>
                <a:cubicBezTo>
                  <a:pt x="648" y="72"/>
                  <a:pt x="666" y="72"/>
                  <a:pt x="675" y="81"/>
                </a:cubicBezTo>
                <a:cubicBezTo>
                  <a:pt x="774" y="180"/>
                  <a:pt x="774" y="180"/>
                  <a:pt x="774" y="180"/>
                </a:cubicBezTo>
                <a:cubicBezTo>
                  <a:pt x="783" y="189"/>
                  <a:pt x="783" y="207"/>
                  <a:pt x="774" y="216"/>
                </a:cubicBezTo>
                <a:cubicBezTo>
                  <a:pt x="702" y="297"/>
                  <a:pt x="702" y="297"/>
                  <a:pt x="702" y="297"/>
                </a:cubicBezTo>
                <a:cubicBezTo>
                  <a:pt x="702" y="306"/>
                  <a:pt x="711" y="324"/>
                  <a:pt x="711" y="333"/>
                </a:cubicBezTo>
                <a:cubicBezTo>
                  <a:pt x="828" y="333"/>
                  <a:pt x="828" y="333"/>
                  <a:pt x="828" y="333"/>
                </a:cubicBezTo>
                <a:cubicBezTo>
                  <a:pt x="837" y="333"/>
                  <a:pt x="855" y="351"/>
                  <a:pt x="855" y="360"/>
                </a:cubicBezTo>
                <a:cubicBezTo>
                  <a:pt x="855" y="504"/>
                  <a:pt x="855" y="504"/>
                  <a:pt x="855" y="504"/>
                </a:cubicBezTo>
                <a:cubicBezTo>
                  <a:pt x="855" y="513"/>
                  <a:pt x="837" y="531"/>
                  <a:pt x="828" y="531"/>
                </a:cubicBezTo>
                <a:cubicBezTo>
                  <a:pt x="711" y="531"/>
                  <a:pt x="711" y="531"/>
                  <a:pt x="711" y="531"/>
                </a:cubicBezTo>
                <a:cubicBezTo>
                  <a:pt x="702" y="540"/>
                  <a:pt x="702" y="549"/>
                  <a:pt x="693" y="567"/>
                </a:cubicBezTo>
                <a:cubicBezTo>
                  <a:pt x="774" y="648"/>
                  <a:pt x="774" y="648"/>
                  <a:pt x="774" y="648"/>
                </a:cubicBezTo>
                <a:cubicBezTo>
                  <a:pt x="783" y="657"/>
                  <a:pt x="783" y="675"/>
                  <a:pt x="774" y="684"/>
                </a:cubicBezTo>
                <a:cubicBezTo>
                  <a:pt x="675" y="783"/>
                  <a:pt x="675" y="783"/>
                  <a:pt x="675" y="783"/>
                </a:cubicBezTo>
                <a:cubicBezTo>
                  <a:pt x="666" y="792"/>
                  <a:pt x="648" y="792"/>
                  <a:pt x="639" y="783"/>
                </a:cubicBezTo>
                <a:cubicBezTo>
                  <a:pt x="558" y="702"/>
                  <a:pt x="558" y="702"/>
                  <a:pt x="558" y="702"/>
                </a:cubicBezTo>
                <a:cubicBezTo>
                  <a:pt x="540" y="702"/>
                  <a:pt x="531" y="711"/>
                  <a:pt x="522" y="711"/>
                </a:cubicBezTo>
                <a:cubicBezTo>
                  <a:pt x="522" y="828"/>
                  <a:pt x="522" y="828"/>
                  <a:pt x="522" y="828"/>
                </a:cubicBezTo>
                <a:cubicBezTo>
                  <a:pt x="522" y="846"/>
                  <a:pt x="513" y="854"/>
                  <a:pt x="495" y="854"/>
                </a:cubicBezTo>
                <a:close/>
                <a:moveTo>
                  <a:pt x="387" y="801"/>
                </a:moveTo>
                <a:lnTo>
                  <a:pt x="387" y="801"/>
                </a:lnTo>
                <a:cubicBezTo>
                  <a:pt x="468" y="801"/>
                  <a:pt x="468" y="801"/>
                  <a:pt x="468" y="801"/>
                </a:cubicBezTo>
                <a:cubicBezTo>
                  <a:pt x="468" y="693"/>
                  <a:pt x="468" y="693"/>
                  <a:pt x="468" y="693"/>
                </a:cubicBezTo>
                <a:cubicBezTo>
                  <a:pt x="468" y="675"/>
                  <a:pt x="477" y="666"/>
                  <a:pt x="486" y="666"/>
                </a:cubicBezTo>
                <a:cubicBezTo>
                  <a:pt x="504" y="657"/>
                  <a:pt x="531" y="648"/>
                  <a:pt x="549" y="639"/>
                </a:cubicBezTo>
                <a:cubicBezTo>
                  <a:pt x="558" y="630"/>
                  <a:pt x="567" y="639"/>
                  <a:pt x="576" y="648"/>
                </a:cubicBezTo>
                <a:cubicBezTo>
                  <a:pt x="657" y="720"/>
                  <a:pt x="657" y="720"/>
                  <a:pt x="657" y="720"/>
                </a:cubicBezTo>
                <a:cubicBezTo>
                  <a:pt x="720" y="666"/>
                  <a:pt x="720" y="666"/>
                  <a:pt x="720" y="666"/>
                </a:cubicBezTo>
                <a:cubicBezTo>
                  <a:pt x="639" y="585"/>
                  <a:pt x="639" y="585"/>
                  <a:pt x="639" y="585"/>
                </a:cubicBezTo>
                <a:cubicBezTo>
                  <a:pt x="630" y="576"/>
                  <a:pt x="630" y="567"/>
                  <a:pt x="639" y="558"/>
                </a:cubicBezTo>
                <a:cubicBezTo>
                  <a:pt x="648" y="531"/>
                  <a:pt x="657" y="513"/>
                  <a:pt x="666" y="495"/>
                </a:cubicBezTo>
                <a:cubicBezTo>
                  <a:pt x="666" y="477"/>
                  <a:pt x="675" y="477"/>
                  <a:pt x="693" y="477"/>
                </a:cubicBezTo>
                <a:cubicBezTo>
                  <a:pt x="801" y="468"/>
                  <a:pt x="801" y="468"/>
                  <a:pt x="801" y="468"/>
                </a:cubicBezTo>
                <a:cubicBezTo>
                  <a:pt x="801" y="387"/>
                  <a:pt x="801" y="387"/>
                  <a:pt x="801" y="387"/>
                </a:cubicBezTo>
                <a:cubicBezTo>
                  <a:pt x="693" y="387"/>
                  <a:pt x="693" y="387"/>
                  <a:pt x="693" y="387"/>
                </a:cubicBezTo>
                <a:cubicBezTo>
                  <a:pt x="684" y="387"/>
                  <a:pt x="666" y="378"/>
                  <a:pt x="666" y="369"/>
                </a:cubicBezTo>
                <a:cubicBezTo>
                  <a:pt x="657" y="342"/>
                  <a:pt x="657" y="324"/>
                  <a:pt x="639" y="306"/>
                </a:cubicBezTo>
                <a:cubicBezTo>
                  <a:pt x="639" y="288"/>
                  <a:pt x="639" y="279"/>
                  <a:pt x="648" y="270"/>
                </a:cubicBezTo>
                <a:cubicBezTo>
                  <a:pt x="720" y="198"/>
                  <a:pt x="720" y="198"/>
                  <a:pt x="720" y="198"/>
                </a:cubicBezTo>
                <a:cubicBezTo>
                  <a:pt x="657" y="135"/>
                  <a:pt x="657" y="135"/>
                  <a:pt x="657" y="135"/>
                </a:cubicBezTo>
                <a:cubicBezTo>
                  <a:pt x="585" y="207"/>
                  <a:pt x="585" y="207"/>
                  <a:pt x="585" y="207"/>
                </a:cubicBezTo>
                <a:cubicBezTo>
                  <a:pt x="576" y="216"/>
                  <a:pt x="567" y="216"/>
                  <a:pt x="558" y="216"/>
                </a:cubicBezTo>
                <a:cubicBezTo>
                  <a:pt x="531" y="198"/>
                  <a:pt x="513" y="189"/>
                  <a:pt x="486" y="180"/>
                </a:cubicBezTo>
                <a:cubicBezTo>
                  <a:pt x="477" y="180"/>
                  <a:pt x="468" y="171"/>
                  <a:pt x="468" y="153"/>
                </a:cubicBezTo>
                <a:cubicBezTo>
                  <a:pt x="468" y="63"/>
                  <a:pt x="468" y="63"/>
                  <a:pt x="468" y="63"/>
                </a:cubicBezTo>
                <a:cubicBezTo>
                  <a:pt x="387" y="63"/>
                  <a:pt x="387" y="63"/>
                  <a:pt x="387" y="63"/>
                </a:cubicBezTo>
                <a:cubicBezTo>
                  <a:pt x="387" y="153"/>
                  <a:pt x="387" y="153"/>
                  <a:pt x="387" y="153"/>
                </a:cubicBezTo>
                <a:cubicBezTo>
                  <a:pt x="387" y="171"/>
                  <a:pt x="378" y="180"/>
                  <a:pt x="360" y="180"/>
                </a:cubicBezTo>
                <a:cubicBezTo>
                  <a:pt x="342" y="189"/>
                  <a:pt x="315" y="198"/>
                  <a:pt x="297" y="216"/>
                </a:cubicBezTo>
                <a:cubicBezTo>
                  <a:pt x="279" y="216"/>
                  <a:pt x="270" y="216"/>
                  <a:pt x="261" y="207"/>
                </a:cubicBezTo>
                <a:cubicBezTo>
                  <a:pt x="189" y="144"/>
                  <a:pt x="189" y="144"/>
                  <a:pt x="189" y="144"/>
                </a:cubicBezTo>
                <a:cubicBezTo>
                  <a:pt x="135" y="198"/>
                  <a:pt x="135" y="198"/>
                  <a:pt x="135" y="198"/>
                </a:cubicBezTo>
                <a:cubicBezTo>
                  <a:pt x="207" y="270"/>
                  <a:pt x="207" y="270"/>
                  <a:pt x="207" y="270"/>
                </a:cubicBezTo>
                <a:cubicBezTo>
                  <a:pt x="216" y="279"/>
                  <a:pt x="216" y="288"/>
                  <a:pt x="207" y="306"/>
                </a:cubicBezTo>
                <a:cubicBezTo>
                  <a:pt x="198" y="324"/>
                  <a:pt x="189" y="342"/>
                  <a:pt x="180" y="369"/>
                </a:cubicBezTo>
                <a:cubicBezTo>
                  <a:pt x="180" y="378"/>
                  <a:pt x="171" y="387"/>
                  <a:pt x="153" y="387"/>
                </a:cubicBezTo>
                <a:cubicBezTo>
                  <a:pt x="54" y="387"/>
                  <a:pt x="54" y="387"/>
                  <a:pt x="54" y="387"/>
                </a:cubicBezTo>
                <a:cubicBezTo>
                  <a:pt x="54" y="477"/>
                  <a:pt x="54" y="477"/>
                  <a:pt x="54" y="477"/>
                </a:cubicBezTo>
                <a:cubicBezTo>
                  <a:pt x="162" y="477"/>
                  <a:pt x="162" y="477"/>
                  <a:pt x="162" y="477"/>
                </a:cubicBezTo>
                <a:cubicBezTo>
                  <a:pt x="171" y="477"/>
                  <a:pt x="180" y="486"/>
                  <a:pt x="189" y="495"/>
                </a:cubicBezTo>
                <a:cubicBezTo>
                  <a:pt x="189" y="513"/>
                  <a:pt x="198" y="531"/>
                  <a:pt x="216" y="558"/>
                </a:cubicBezTo>
                <a:cubicBezTo>
                  <a:pt x="225" y="567"/>
                  <a:pt x="216" y="576"/>
                  <a:pt x="207" y="585"/>
                </a:cubicBezTo>
                <a:cubicBezTo>
                  <a:pt x="135" y="666"/>
                  <a:pt x="135" y="666"/>
                  <a:pt x="135" y="666"/>
                </a:cubicBezTo>
                <a:cubicBezTo>
                  <a:pt x="189" y="720"/>
                  <a:pt x="189" y="720"/>
                  <a:pt x="189" y="720"/>
                </a:cubicBezTo>
                <a:cubicBezTo>
                  <a:pt x="270" y="648"/>
                  <a:pt x="270" y="648"/>
                  <a:pt x="270" y="648"/>
                </a:cubicBezTo>
                <a:cubicBezTo>
                  <a:pt x="279" y="639"/>
                  <a:pt x="297" y="630"/>
                  <a:pt x="306" y="639"/>
                </a:cubicBezTo>
                <a:cubicBezTo>
                  <a:pt x="324" y="648"/>
                  <a:pt x="342" y="657"/>
                  <a:pt x="360" y="666"/>
                </a:cubicBezTo>
                <a:cubicBezTo>
                  <a:pt x="378" y="666"/>
                  <a:pt x="387" y="675"/>
                  <a:pt x="387" y="693"/>
                </a:cubicBezTo>
                <a:lnTo>
                  <a:pt x="387" y="80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39" name="Google Shape;539;p110"/>
          <p:cNvSpPr/>
          <p:nvPr/>
        </p:nvSpPr>
        <p:spPr>
          <a:xfrm>
            <a:off x="6967353" y="2474437"/>
            <a:ext cx="414716" cy="387562"/>
          </a:xfrm>
          <a:custGeom>
            <a:avLst/>
            <a:gdLst/>
            <a:ahLst/>
            <a:cxnLst/>
            <a:rect l="l" t="t" r="r" b="b"/>
            <a:pathLst>
              <a:path w="739" h="694" extrusionOk="0">
                <a:moveTo>
                  <a:pt x="702" y="0"/>
                </a:moveTo>
                <a:lnTo>
                  <a:pt x="702" y="0"/>
                </a:lnTo>
                <a:cubicBezTo>
                  <a:pt x="693" y="0"/>
                  <a:pt x="693" y="0"/>
                  <a:pt x="693" y="0"/>
                </a:cubicBezTo>
                <a:cubicBezTo>
                  <a:pt x="378" y="45"/>
                  <a:pt x="378" y="45"/>
                  <a:pt x="378" y="45"/>
                </a:cubicBezTo>
                <a:cubicBezTo>
                  <a:pt x="369" y="45"/>
                  <a:pt x="369" y="45"/>
                  <a:pt x="369" y="45"/>
                </a:cubicBezTo>
                <a:lnTo>
                  <a:pt x="360" y="36"/>
                </a:lnTo>
                <a:cubicBezTo>
                  <a:pt x="45" y="0"/>
                  <a:pt x="45" y="0"/>
                  <a:pt x="45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36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522"/>
                  <a:pt x="0" y="522"/>
                  <a:pt x="0" y="522"/>
                </a:cubicBezTo>
                <a:cubicBezTo>
                  <a:pt x="0" y="585"/>
                  <a:pt x="0" y="585"/>
                  <a:pt x="0" y="585"/>
                </a:cubicBezTo>
                <a:cubicBezTo>
                  <a:pt x="0" y="603"/>
                  <a:pt x="18" y="621"/>
                  <a:pt x="36" y="621"/>
                </a:cubicBezTo>
                <a:cubicBezTo>
                  <a:pt x="351" y="693"/>
                  <a:pt x="351" y="693"/>
                  <a:pt x="351" y="693"/>
                </a:cubicBezTo>
                <a:lnTo>
                  <a:pt x="360" y="693"/>
                </a:lnTo>
                <a:cubicBezTo>
                  <a:pt x="360" y="693"/>
                  <a:pt x="360" y="693"/>
                  <a:pt x="369" y="693"/>
                </a:cubicBezTo>
                <a:cubicBezTo>
                  <a:pt x="369" y="693"/>
                  <a:pt x="369" y="693"/>
                  <a:pt x="378" y="693"/>
                </a:cubicBezTo>
                <a:cubicBezTo>
                  <a:pt x="378" y="693"/>
                  <a:pt x="378" y="693"/>
                  <a:pt x="387" y="693"/>
                </a:cubicBezTo>
                <a:cubicBezTo>
                  <a:pt x="702" y="621"/>
                  <a:pt x="702" y="621"/>
                  <a:pt x="702" y="621"/>
                </a:cubicBezTo>
                <a:cubicBezTo>
                  <a:pt x="720" y="621"/>
                  <a:pt x="738" y="603"/>
                  <a:pt x="738" y="585"/>
                </a:cubicBezTo>
                <a:cubicBezTo>
                  <a:pt x="738" y="459"/>
                  <a:pt x="738" y="459"/>
                  <a:pt x="738" y="459"/>
                </a:cubicBezTo>
                <a:lnTo>
                  <a:pt x="738" y="459"/>
                </a:lnTo>
                <a:cubicBezTo>
                  <a:pt x="738" y="45"/>
                  <a:pt x="738" y="45"/>
                  <a:pt x="738" y="45"/>
                </a:cubicBezTo>
                <a:cubicBezTo>
                  <a:pt x="738" y="18"/>
                  <a:pt x="720" y="0"/>
                  <a:pt x="702" y="0"/>
                </a:cubicBezTo>
                <a:close/>
                <a:moveTo>
                  <a:pt x="54" y="522"/>
                </a:moveTo>
                <a:lnTo>
                  <a:pt x="54" y="522"/>
                </a:lnTo>
                <a:cubicBezTo>
                  <a:pt x="54" y="117"/>
                  <a:pt x="54" y="117"/>
                  <a:pt x="54" y="117"/>
                </a:cubicBezTo>
                <a:lnTo>
                  <a:pt x="54" y="117"/>
                </a:lnTo>
                <a:cubicBezTo>
                  <a:pt x="54" y="54"/>
                  <a:pt x="54" y="54"/>
                  <a:pt x="54" y="54"/>
                </a:cubicBezTo>
                <a:cubicBezTo>
                  <a:pt x="342" y="90"/>
                  <a:pt x="342" y="90"/>
                  <a:pt x="342" y="90"/>
                </a:cubicBezTo>
                <a:cubicBezTo>
                  <a:pt x="342" y="243"/>
                  <a:pt x="342" y="243"/>
                  <a:pt x="342" y="243"/>
                </a:cubicBezTo>
                <a:cubicBezTo>
                  <a:pt x="342" y="630"/>
                  <a:pt x="342" y="630"/>
                  <a:pt x="342" y="630"/>
                </a:cubicBezTo>
                <a:cubicBezTo>
                  <a:pt x="54" y="567"/>
                  <a:pt x="54" y="567"/>
                  <a:pt x="54" y="567"/>
                </a:cubicBezTo>
                <a:lnTo>
                  <a:pt x="54" y="522"/>
                </a:lnTo>
                <a:close/>
                <a:moveTo>
                  <a:pt x="684" y="459"/>
                </a:moveTo>
                <a:lnTo>
                  <a:pt x="684" y="459"/>
                </a:lnTo>
                <a:cubicBezTo>
                  <a:pt x="675" y="567"/>
                  <a:pt x="675" y="567"/>
                  <a:pt x="675" y="567"/>
                </a:cubicBezTo>
                <a:cubicBezTo>
                  <a:pt x="396" y="639"/>
                  <a:pt x="396" y="639"/>
                  <a:pt x="396" y="639"/>
                </a:cubicBezTo>
                <a:cubicBezTo>
                  <a:pt x="396" y="243"/>
                  <a:pt x="396" y="243"/>
                  <a:pt x="396" y="243"/>
                </a:cubicBezTo>
                <a:cubicBezTo>
                  <a:pt x="396" y="117"/>
                  <a:pt x="396" y="117"/>
                  <a:pt x="396" y="117"/>
                </a:cubicBezTo>
                <a:lnTo>
                  <a:pt x="396" y="117"/>
                </a:lnTo>
                <a:cubicBezTo>
                  <a:pt x="396" y="90"/>
                  <a:pt x="396" y="90"/>
                  <a:pt x="396" y="90"/>
                </a:cubicBezTo>
                <a:cubicBezTo>
                  <a:pt x="684" y="63"/>
                  <a:pt x="684" y="63"/>
                  <a:pt x="684" y="63"/>
                </a:cubicBezTo>
                <a:lnTo>
                  <a:pt x="684" y="45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40" name="Google Shape;540;p110"/>
          <p:cNvSpPr/>
          <p:nvPr/>
        </p:nvSpPr>
        <p:spPr>
          <a:xfrm>
            <a:off x="7051284" y="3464324"/>
            <a:ext cx="236981" cy="444338"/>
          </a:xfrm>
          <a:custGeom>
            <a:avLst/>
            <a:gdLst/>
            <a:ahLst/>
            <a:cxnLst/>
            <a:rect l="l" t="t" r="r" b="b"/>
            <a:pathLst>
              <a:path w="424" h="792" extrusionOk="0">
                <a:moveTo>
                  <a:pt x="216" y="791"/>
                </a:moveTo>
                <a:lnTo>
                  <a:pt x="216" y="791"/>
                </a:lnTo>
                <a:cubicBezTo>
                  <a:pt x="99" y="791"/>
                  <a:pt x="0" y="702"/>
                  <a:pt x="0" y="585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62"/>
                  <a:pt x="18" y="153"/>
                  <a:pt x="27" y="153"/>
                </a:cubicBezTo>
                <a:lnTo>
                  <a:pt x="27" y="153"/>
                </a:lnTo>
                <a:cubicBezTo>
                  <a:pt x="45" y="153"/>
                  <a:pt x="54" y="162"/>
                  <a:pt x="54" y="180"/>
                </a:cubicBezTo>
                <a:cubicBezTo>
                  <a:pt x="54" y="585"/>
                  <a:pt x="54" y="585"/>
                  <a:pt x="54" y="585"/>
                </a:cubicBezTo>
                <a:cubicBezTo>
                  <a:pt x="54" y="674"/>
                  <a:pt x="126" y="737"/>
                  <a:pt x="216" y="737"/>
                </a:cubicBezTo>
                <a:cubicBezTo>
                  <a:pt x="297" y="737"/>
                  <a:pt x="369" y="674"/>
                  <a:pt x="369" y="585"/>
                </a:cubicBezTo>
                <a:cubicBezTo>
                  <a:pt x="369" y="468"/>
                  <a:pt x="369" y="468"/>
                  <a:pt x="369" y="468"/>
                </a:cubicBezTo>
                <a:lnTo>
                  <a:pt x="369" y="468"/>
                </a:lnTo>
                <a:cubicBezTo>
                  <a:pt x="369" y="234"/>
                  <a:pt x="369" y="234"/>
                  <a:pt x="369" y="234"/>
                </a:cubicBezTo>
                <a:cubicBezTo>
                  <a:pt x="369" y="153"/>
                  <a:pt x="369" y="153"/>
                  <a:pt x="369" y="153"/>
                </a:cubicBezTo>
                <a:cubicBezTo>
                  <a:pt x="369" y="99"/>
                  <a:pt x="324" y="54"/>
                  <a:pt x="279" y="54"/>
                </a:cubicBezTo>
                <a:cubicBezTo>
                  <a:pt x="225" y="54"/>
                  <a:pt x="180" y="99"/>
                  <a:pt x="180" y="153"/>
                </a:cubicBezTo>
                <a:cubicBezTo>
                  <a:pt x="180" y="234"/>
                  <a:pt x="180" y="234"/>
                  <a:pt x="180" y="234"/>
                </a:cubicBezTo>
                <a:cubicBezTo>
                  <a:pt x="180" y="539"/>
                  <a:pt x="180" y="539"/>
                  <a:pt x="180" y="539"/>
                </a:cubicBezTo>
                <a:cubicBezTo>
                  <a:pt x="180" y="585"/>
                  <a:pt x="180" y="585"/>
                  <a:pt x="180" y="585"/>
                </a:cubicBezTo>
                <a:cubicBezTo>
                  <a:pt x="180" y="603"/>
                  <a:pt x="198" y="611"/>
                  <a:pt x="216" y="611"/>
                </a:cubicBezTo>
                <a:cubicBezTo>
                  <a:pt x="234" y="611"/>
                  <a:pt x="243" y="603"/>
                  <a:pt x="243" y="585"/>
                </a:cubicBezTo>
                <a:cubicBezTo>
                  <a:pt x="243" y="180"/>
                  <a:pt x="243" y="180"/>
                  <a:pt x="243" y="180"/>
                </a:cubicBezTo>
                <a:cubicBezTo>
                  <a:pt x="243" y="171"/>
                  <a:pt x="261" y="153"/>
                  <a:pt x="279" y="153"/>
                </a:cubicBezTo>
                <a:lnTo>
                  <a:pt x="279" y="153"/>
                </a:lnTo>
                <a:cubicBezTo>
                  <a:pt x="288" y="153"/>
                  <a:pt x="306" y="171"/>
                  <a:pt x="306" y="180"/>
                </a:cubicBezTo>
                <a:cubicBezTo>
                  <a:pt x="306" y="585"/>
                  <a:pt x="306" y="585"/>
                  <a:pt x="306" y="585"/>
                </a:cubicBezTo>
                <a:cubicBezTo>
                  <a:pt x="306" y="630"/>
                  <a:pt x="261" y="666"/>
                  <a:pt x="216" y="666"/>
                </a:cubicBezTo>
                <a:cubicBezTo>
                  <a:pt x="162" y="666"/>
                  <a:pt x="126" y="630"/>
                  <a:pt x="126" y="585"/>
                </a:cubicBezTo>
                <a:cubicBezTo>
                  <a:pt x="126" y="539"/>
                  <a:pt x="126" y="539"/>
                  <a:pt x="126" y="539"/>
                </a:cubicBezTo>
                <a:cubicBezTo>
                  <a:pt x="126" y="234"/>
                  <a:pt x="126" y="234"/>
                  <a:pt x="126" y="234"/>
                </a:cubicBezTo>
                <a:cubicBezTo>
                  <a:pt x="126" y="153"/>
                  <a:pt x="126" y="153"/>
                  <a:pt x="126" y="153"/>
                </a:cubicBezTo>
                <a:cubicBezTo>
                  <a:pt x="126" y="63"/>
                  <a:pt x="189" y="0"/>
                  <a:pt x="279" y="0"/>
                </a:cubicBezTo>
                <a:cubicBezTo>
                  <a:pt x="360" y="0"/>
                  <a:pt x="423" y="63"/>
                  <a:pt x="423" y="153"/>
                </a:cubicBezTo>
                <a:cubicBezTo>
                  <a:pt x="423" y="234"/>
                  <a:pt x="423" y="234"/>
                  <a:pt x="423" y="234"/>
                </a:cubicBezTo>
                <a:lnTo>
                  <a:pt x="423" y="234"/>
                </a:lnTo>
                <a:cubicBezTo>
                  <a:pt x="423" y="468"/>
                  <a:pt x="423" y="468"/>
                  <a:pt x="423" y="468"/>
                </a:cubicBezTo>
                <a:cubicBezTo>
                  <a:pt x="423" y="585"/>
                  <a:pt x="423" y="585"/>
                  <a:pt x="423" y="585"/>
                </a:cubicBezTo>
                <a:cubicBezTo>
                  <a:pt x="423" y="702"/>
                  <a:pt x="333" y="791"/>
                  <a:pt x="216" y="791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41" name="Google Shape;541;p110"/>
          <p:cNvSpPr/>
          <p:nvPr/>
        </p:nvSpPr>
        <p:spPr>
          <a:xfrm>
            <a:off x="7073501" y="4340656"/>
            <a:ext cx="202421" cy="333255"/>
          </a:xfrm>
          <a:custGeom>
            <a:avLst/>
            <a:gdLst/>
            <a:ahLst/>
            <a:cxnLst/>
            <a:rect l="l" t="t" r="r" b="b"/>
            <a:pathLst>
              <a:path w="361" h="594" extrusionOk="0">
                <a:moveTo>
                  <a:pt x="0" y="279"/>
                </a:moveTo>
                <a:lnTo>
                  <a:pt x="0" y="279"/>
                </a:lnTo>
                <a:lnTo>
                  <a:pt x="0" y="279"/>
                </a:lnTo>
                <a:cubicBezTo>
                  <a:pt x="0" y="414"/>
                  <a:pt x="0" y="414"/>
                  <a:pt x="0" y="414"/>
                </a:cubicBezTo>
                <a:cubicBezTo>
                  <a:pt x="0" y="459"/>
                  <a:pt x="18" y="504"/>
                  <a:pt x="54" y="540"/>
                </a:cubicBezTo>
                <a:cubicBezTo>
                  <a:pt x="81" y="576"/>
                  <a:pt x="126" y="593"/>
                  <a:pt x="180" y="593"/>
                </a:cubicBezTo>
                <a:lnTo>
                  <a:pt x="180" y="593"/>
                </a:lnTo>
                <a:cubicBezTo>
                  <a:pt x="279" y="593"/>
                  <a:pt x="360" y="513"/>
                  <a:pt x="360" y="414"/>
                </a:cubicBezTo>
                <a:cubicBezTo>
                  <a:pt x="360" y="288"/>
                  <a:pt x="360" y="288"/>
                  <a:pt x="360" y="288"/>
                </a:cubicBezTo>
                <a:cubicBezTo>
                  <a:pt x="360" y="279"/>
                  <a:pt x="360" y="279"/>
                  <a:pt x="360" y="279"/>
                </a:cubicBezTo>
                <a:lnTo>
                  <a:pt x="360" y="279"/>
                </a:lnTo>
                <a:cubicBezTo>
                  <a:pt x="360" y="180"/>
                  <a:pt x="360" y="180"/>
                  <a:pt x="360" y="180"/>
                </a:cubicBezTo>
                <a:cubicBezTo>
                  <a:pt x="360" y="135"/>
                  <a:pt x="342" y="90"/>
                  <a:pt x="306" y="54"/>
                </a:cubicBezTo>
                <a:cubicBezTo>
                  <a:pt x="270" y="18"/>
                  <a:pt x="225" y="0"/>
                  <a:pt x="180" y="0"/>
                </a:cubicBezTo>
                <a:lnTo>
                  <a:pt x="180" y="0"/>
                </a:lnTo>
                <a:cubicBezTo>
                  <a:pt x="126" y="0"/>
                  <a:pt x="81" y="18"/>
                  <a:pt x="54" y="54"/>
                </a:cubicBezTo>
                <a:cubicBezTo>
                  <a:pt x="18" y="90"/>
                  <a:pt x="0" y="135"/>
                  <a:pt x="0" y="180"/>
                </a:cubicBezTo>
                <a:cubicBezTo>
                  <a:pt x="0" y="279"/>
                  <a:pt x="0" y="279"/>
                  <a:pt x="0" y="279"/>
                </a:cubicBezTo>
                <a:close/>
                <a:moveTo>
                  <a:pt x="90" y="90"/>
                </a:moveTo>
                <a:lnTo>
                  <a:pt x="90" y="90"/>
                </a:lnTo>
                <a:cubicBezTo>
                  <a:pt x="117" y="72"/>
                  <a:pt x="144" y="54"/>
                  <a:pt x="180" y="54"/>
                </a:cubicBezTo>
                <a:lnTo>
                  <a:pt x="180" y="54"/>
                </a:lnTo>
                <a:cubicBezTo>
                  <a:pt x="216" y="54"/>
                  <a:pt x="243" y="72"/>
                  <a:pt x="270" y="90"/>
                </a:cubicBezTo>
                <a:cubicBezTo>
                  <a:pt x="288" y="117"/>
                  <a:pt x="306" y="144"/>
                  <a:pt x="306" y="180"/>
                </a:cubicBezTo>
                <a:cubicBezTo>
                  <a:pt x="306" y="279"/>
                  <a:pt x="306" y="279"/>
                  <a:pt x="306" y="279"/>
                </a:cubicBezTo>
                <a:cubicBezTo>
                  <a:pt x="306" y="288"/>
                  <a:pt x="306" y="288"/>
                  <a:pt x="306" y="288"/>
                </a:cubicBezTo>
                <a:lnTo>
                  <a:pt x="306" y="288"/>
                </a:lnTo>
                <a:cubicBezTo>
                  <a:pt x="306" y="414"/>
                  <a:pt x="306" y="414"/>
                  <a:pt x="306" y="414"/>
                </a:cubicBezTo>
                <a:cubicBezTo>
                  <a:pt x="306" y="485"/>
                  <a:pt x="243" y="540"/>
                  <a:pt x="180" y="540"/>
                </a:cubicBezTo>
                <a:lnTo>
                  <a:pt x="180" y="540"/>
                </a:lnTo>
                <a:cubicBezTo>
                  <a:pt x="144" y="540"/>
                  <a:pt x="117" y="521"/>
                  <a:pt x="90" y="504"/>
                </a:cubicBezTo>
                <a:cubicBezTo>
                  <a:pt x="63" y="477"/>
                  <a:pt x="54" y="450"/>
                  <a:pt x="54" y="414"/>
                </a:cubicBezTo>
                <a:cubicBezTo>
                  <a:pt x="54" y="288"/>
                  <a:pt x="54" y="288"/>
                  <a:pt x="54" y="288"/>
                </a:cubicBezTo>
                <a:cubicBezTo>
                  <a:pt x="54" y="279"/>
                  <a:pt x="54" y="279"/>
                  <a:pt x="54" y="279"/>
                </a:cubicBezTo>
                <a:lnTo>
                  <a:pt x="54" y="279"/>
                </a:lnTo>
                <a:cubicBezTo>
                  <a:pt x="54" y="180"/>
                  <a:pt x="54" y="180"/>
                  <a:pt x="54" y="180"/>
                </a:cubicBezTo>
                <a:cubicBezTo>
                  <a:pt x="54" y="144"/>
                  <a:pt x="63" y="117"/>
                  <a:pt x="90" y="9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42" name="Google Shape;542;p110"/>
          <p:cNvSpPr/>
          <p:nvPr/>
        </p:nvSpPr>
        <p:spPr>
          <a:xfrm>
            <a:off x="7006850" y="4557888"/>
            <a:ext cx="328317" cy="261666"/>
          </a:xfrm>
          <a:custGeom>
            <a:avLst/>
            <a:gdLst/>
            <a:ahLst/>
            <a:cxnLst/>
            <a:rect l="l" t="t" r="r" b="b"/>
            <a:pathLst>
              <a:path w="586" h="468" extrusionOk="0">
                <a:moveTo>
                  <a:pt x="585" y="27"/>
                </a:moveTo>
                <a:lnTo>
                  <a:pt x="585" y="27"/>
                </a:lnTo>
                <a:cubicBezTo>
                  <a:pt x="585" y="18"/>
                  <a:pt x="576" y="0"/>
                  <a:pt x="558" y="0"/>
                </a:cubicBezTo>
                <a:cubicBezTo>
                  <a:pt x="549" y="0"/>
                  <a:pt x="531" y="18"/>
                  <a:pt x="531" y="27"/>
                </a:cubicBezTo>
                <a:cubicBezTo>
                  <a:pt x="531" y="162"/>
                  <a:pt x="423" y="269"/>
                  <a:pt x="297" y="269"/>
                </a:cubicBezTo>
                <a:cubicBezTo>
                  <a:pt x="162" y="269"/>
                  <a:pt x="54" y="162"/>
                  <a:pt x="54" y="27"/>
                </a:cubicBezTo>
                <a:cubicBezTo>
                  <a:pt x="54" y="18"/>
                  <a:pt x="45" y="0"/>
                  <a:pt x="27" y="0"/>
                </a:cubicBezTo>
                <a:cubicBezTo>
                  <a:pt x="18" y="0"/>
                  <a:pt x="0" y="18"/>
                  <a:pt x="0" y="27"/>
                </a:cubicBezTo>
                <a:cubicBezTo>
                  <a:pt x="0" y="180"/>
                  <a:pt x="117" y="305"/>
                  <a:pt x="270" y="324"/>
                </a:cubicBezTo>
                <a:cubicBezTo>
                  <a:pt x="270" y="413"/>
                  <a:pt x="270" y="413"/>
                  <a:pt x="270" y="413"/>
                </a:cubicBezTo>
                <a:cubicBezTo>
                  <a:pt x="189" y="413"/>
                  <a:pt x="189" y="413"/>
                  <a:pt x="189" y="413"/>
                </a:cubicBezTo>
                <a:cubicBezTo>
                  <a:pt x="171" y="413"/>
                  <a:pt x="162" y="422"/>
                  <a:pt x="162" y="440"/>
                </a:cubicBezTo>
                <a:cubicBezTo>
                  <a:pt x="162" y="458"/>
                  <a:pt x="171" y="467"/>
                  <a:pt x="189" y="467"/>
                </a:cubicBezTo>
                <a:cubicBezTo>
                  <a:pt x="288" y="467"/>
                  <a:pt x="288" y="467"/>
                  <a:pt x="288" y="467"/>
                </a:cubicBezTo>
                <a:lnTo>
                  <a:pt x="297" y="467"/>
                </a:lnTo>
                <a:lnTo>
                  <a:pt x="297" y="467"/>
                </a:lnTo>
                <a:cubicBezTo>
                  <a:pt x="405" y="467"/>
                  <a:pt x="405" y="467"/>
                  <a:pt x="405" y="467"/>
                </a:cubicBezTo>
                <a:cubicBezTo>
                  <a:pt x="423" y="467"/>
                  <a:pt x="432" y="458"/>
                  <a:pt x="432" y="440"/>
                </a:cubicBezTo>
                <a:cubicBezTo>
                  <a:pt x="432" y="422"/>
                  <a:pt x="423" y="413"/>
                  <a:pt x="405" y="413"/>
                </a:cubicBezTo>
                <a:cubicBezTo>
                  <a:pt x="324" y="413"/>
                  <a:pt x="324" y="413"/>
                  <a:pt x="324" y="413"/>
                </a:cubicBezTo>
                <a:cubicBezTo>
                  <a:pt x="324" y="324"/>
                  <a:pt x="324" y="324"/>
                  <a:pt x="324" y="324"/>
                </a:cubicBezTo>
                <a:cubicBezTo>
                  <a:pt x="468" y="305"/>
                  <a:pt x="585" y="180"/>
                  <a:pt x="585" y="27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43" name="Google Shape;543;p110"/>
          <p:cNvSpPr/>
          <p:nvPr/>
        </p:nvSpPr>
        <p:spPr>
          <a:xfrm>
            <a:off x="6967353" y="5308326"/>
            <a:ext cx="444338" cy="478898"/>
          </a:xfrm>
          <a:custGeom>
            <a:avLst/>
            <a:gdLst/>
            <a:ahLst/>
            <a:cxnLst/>
            <a:rect l="l" t="t" r="r" b="b"/>
            <a:pathLst>
              <a:path w="793" h="855" extrusionOk="0">
                <a:moveTo>
                  <a:pt x="612" y="854"/>
                </a:moveTo>
                <a:lnTo>
                  <a:pt x="612" y="854"/>
                </a:lnTo>
                <a:cubicBezTo>
                  <a:pt x="603" y="854"/>
                  <a:pt x="594" y="854"/>
                  <a:pt x="585" y="854"/>
                </a:cubicBezTo>
                <a:cubicBezTo>
                  <a:pt x="558" y="854"/>
                  <a:pt x="522" y="845"/>
                  <a:pt x="495" y="836"/>
                </a:cubicBezTo>
                <a:cubicBezTo>
                  <a:pt x="486" y="836"/>
                  <a:pt x="477" y="836"/>
                  <a:pt x="468" y="836"/>
                </a:cubicBezTo>
                <a:cubicBezTo>
                  <a:pt x="459" y="836"/>
                  <a:pt x="459" y="836"/>
                  <a:pt x="459" y="836"/>
                </a:cubicBezTo>
                <a:cubicBezTo>
                  <a:pt x="414" y="836"/>
                  <a:pt x="324" y="818"/>
                  <a:pt x="261" y="764"/>
                </a:cubicBezTo>
                <a:cubicBezTo>
                  <a:pt x="243" y="764"/>
                  <a:pt x="207" y="773"/>
                  <a:pt x="189" y="782"/>
                </a:cubicBezTo>
                <a:cubicBezTo>
                  <a:pt x="180" y="782"/>
                  <a:pt x="171" y="782"/>
                  <a:pt x="162" y="782"/>
                </a:cubicBezTo>
                <a:cubicBezTo>
                  <a:pt x="126" y="800"/>
                  <a:pt x="72" y="782"/>
                  <a:pt x="45" y="746"/>
                </a:cubicBezTo>
                <a:cubicBezTo>
                  <a:pt x="18" y="710"/>
                  <a:pt x="0" y="656"/>
                  <a:pt x="0" y="575"/>
                </a:cubicBezTo>
                <a:cubicBezTo>
                  <a:pt x="0" y="467"/>
                  <a:pt x="27" y="413"/>
                  <a:pt x="54" y="387"/>
                </a:cubicBezTo>
                <a:cubicBezTo>
                  <a:pt x="72" y="377"/>
                  <a:pt x="90" y="368"/>
                  <a:pt x="108" y="368"/>
                </a:cubicBezTo>
                <a:cubicBezTo>
                  <a:pt x="216" y="377"/>
                  <a:pt x="216" y="377"/>
                  <a:pt x="216" y="377"/>
                </a:cubicBezTo>
                <a:cubicBezTo>
                  <a:pt x="225" y="360"/>
                  <a:pt x="243" y="341"/>
                  <a:pt x="270" y="315"/>
                </a:cubicBezTo>
                <a:cubicBezTo>
                  <a:pt x="324" y="243"/>
                  <a:pt x="324" y="225"/>
                  <a:pt x="324" y="225"/>
                </a:cubicBezTo>
                <a:cubicBezTo>
                  <a:pt x="324" y="144"/>
                  <a:pt x="324" y="126"/>
                  <a:pt x="315" y="108"/>
                </a:cubicBezTo>
                <a:cubicBezTo>
                  <a:pt x="315" y="99"/>
                  <a:pt x="315" y="99"/>
                  <a:pt x="306" y="90"/>
                </a:cubicBezTo>
                <a:cubicBezTo>
                  <a:pt x="306" y="54"/>
                  <a:pt x="324" y="27"/>
                  <a:pt x="360" y="9"/>
                </a:cubicBezTo>
                <a:cubicBezTo>
                  <a:pt x="387" y="0"/>
                  <a:pt x="414" y="0"/>
                  <a:pt x="441" y="18"/>
                </a:cubicBezTo>
                <a:cubicBezTo>
                  <a:pt x="468" y="36"/>
                  <a:pt x="495" y="72"/>
                  <a:pt x="522" y="117"/>
                </a:cubicBezTo>
                <a:cubicBezTo>
                  <a:pt x="540" y="144"/>
                  <a:pt x="531" y="189"/>
                  <a:pt x="522" y="234"/>
                </a:cubicBezTo>
                <a:cubicBezTo>
                  <a:pt x="522" y="252"/>
                  <a:pt x="522" y="269"/>
                  <a:pt x="522" y="279"/>
                </a:cubicBezTo>
                <a:cubicBezTo>
                  <a:pt x="522" y="297"/>
                  <a:pt x="522" y="305"/>
                  <a:pt x="522" y="305"/>
                </a:cubicBezTo>
                <a:cubicBezTo>
                  <a:pt x="558" y="324"/>
                  <a:pt x="594" y="333"/>
                  <a:pt x="639" y="333"/>
                </a:cubicBezTo>
                <a:cubicBezTo>
                  <a:pt x="657" y="333"/>
                  <a:pt x="684" y="333"/>
                  <a:pt x="720" y="333"/>
                </a:cubicBezTo>
                <a:cubicBezTo>
                  <a:pt x="765" y="341"/>
                  <a:pt x="792" y="377"/>
                  <a:pt x="783" y="440"/>
                </a:cubicBezTo>
                <a:cubicBezTo>
                  <a:pt x="783" y="459"/>
                  <a:pt x="774" y="476"/>
                  <a:pt x="765" y="485"/>
                </a:cubicBezTo>
                <a:cubicBezTo>
                  <a:pt x="783" y="503"/>
                  <a:pt x="792" y="521"/>
                  <a:pt x="792" y="548"/>
                </a:cubicBezTo>
                <a:cubicBezTo>
                  <a:pt x="792" y="584"/>
                  <a:pt x="774" y="602"/>
                  <a:pt x="756" y="620"/>
                </a:cubicBezTo>
                <a:cubicBezTo>
                  <a:pt x="765" y="638"/>
                  <a:pt x="774" y="665"/>
                  <a:pt x="765" y="692"/>
                </a:cubicBezTo>
                <a:cubicBezTo>
                  <a:pt x="756" y="710"/>
                  <a:pt x="747" y="728"/>
                  <a:pt x="720" y="737"/>
                </a:cubicBezTo>
                <a:cubicBezTo>
                  <a:pt x="720" y="746"/>
                  <a:pt x="720" y="746"/>
                  <a:pt x="720" y="746"/>
                </a:cubicBezTo>
                <a:cubicBezTo>
                  <a:pt x="720" y="782"/>
                  <a:pt x="711" y="809"/>
                  <a:pt x="693" y="836"/>
                </a:cubicBezTo>
                <a:cubicBezTo>
                  <a:pt x="675" y="845"/>
                  <a:pt x="648" y="854"/>
                  <a:pt x="612" y="854"/>
                </a:cubicBezTo>
                <a:close/>
                <a:moveTo>
                  <a:pt x="477" y="782"/>
                </a:moveTo>
                <a:lnTo>
                  <a:pt x="477" y="782"/>
                </a:lnTo>
                <a:cubicBezTo>
                  <a:pt x="486" y="782"/>
                  <a:pt x="495" y="782"/>
                  <a:pt x="513" y="782"/>
                </a:cubicBezTo>
                <a:cubicBezTo>
                  <a:pt x="531" y="791"/>
                  <a:pt x="558" y="800"/>
                  <a:pt x="594" y="800"/>
                </a:cubicBezTo>
                <a:cubicBezTo>
                  <a:pt x="639" y="800"/>
                  <a:pt x="648" y="791"/>
                  <a:pt x="648" y="791"/>
                </a:cubicBezTo>
                <a:cubicBezTo>
                  <a:pt x="666" y="782"/>
                  <a:pt x="666" y="773"/>
                  <a:pt x="666" y="755"/>
                </a:cubicBezTo>
                <a:cubicBezTo>
                  <a:pt x="666" y="746"/>
                  <a:pt x="657" y="746"/>
                  <a:pt x="657" y="746"/>
                </a:cubicBezTo>
                <a:cubicBezTo>
                  <a:pt x="648" y="737"/>
                  <a:pt x="648" y="728"/>
                  <a:pt x="657" y="719"/>
                </a:cubicBezTo>
                <a:cubicBezTo>
                  <a:pt x="657" y="710"/>
                  <a:pt x="666" y="701"/>
                  <a:pt x="675" y="701"/>
                </a:cubicBezTo>
                <a:cubicBezTo>
                  <a:pt x="693" y="692"/>
                  <a:pt x="711" y="683"/>
                  <a:pt x="711" y="674"/>
                </a:cubicBezTo>
                <a:cubicBezTo>
                  <a:pt x="711" y="656"/>
                  <a:pt x="702" y="638"/>
                  <a:pt x="693" y="629"/>
                </a:cubicBezTo>
                <a:cubicBezTo>
                  <a:pt x="684" y="620"/>
                  <a:pt x="684" y="611"/>
                  <a:pt x="684" y="602"/>
                </a:cubicBezTo>
                <a:cubicBezTo>
                  <a:pt x="684" y="593"/>
                  <a:pt x="693" y="584"/>
                  <a:pt x="702" y="584"/>
                </a:cubicBezTo>
                <a:cubicBezTo>
                  <a:pt x="711" y="584"/>
                  <a:pt x="711" y="584"/>
                  <a:pt x="720" y="575"/>
                </a:cubicBezTo>
                <a:cubicBezTo>
                  <a:pt x="729" y="566"/>
                  <a:pt x="738" y="557"/>
                  <a:pt x="738" y="548"/>
                </a:cubicBezTo>
                <a:cubicBezTo>
                  <a:pt x="738" y="539"/>
                  <a:pt x="738" y="531"/>
                  <a:pt x="702" y="512"/>
                </a:cubicBezTo>
                <a:cubicBezTo>
                  <a:pt x="693" y="503"/>
                  <a:pt x="684" y="495"/>
                  <a:pt x="684" y="485"/>
                </a:cubicBezTo>
                <a:cubicBezTo>
                  <a:pt x="684" y="476"/>
                  <a:pt x="693" y="467"/>
                  <a:pt x="702" y="459"/>
                </a:cubicBezTo>
                <a:cubicBezTo>
                  <a:pt x="711" y="459"/>
                  <a:pt x="729" y="440"/>
                  <a:pt x="729" y="432"/>
                </a:cubicBezTo>
                <a:cubicBezTo>
                  <a:pt x="738" y="396"/>
                  <a:pt x="720" y="396"/>
                  <a:pt x="711" y="387"/>
                </a:cubicBezTo>
                <a:cubicBezTo>
                  <a:pt x="684" y="387"/>
                  <a:pt x="657" y="387"/>
                  <a:pt x="630" y="387"/>
                </a:cubicBezTo>
                <a:cubicBezTo>
                  <a:pt x="585" y="387"/>
                  <a:pt x="540" y="387"/>
                  <a:pt x="486" y="351"/>
                </a:cubicBezTo>
                <a:cubicBezTo>
                  <a:pt x="459" y="324"/>
                  <a:pt x="459" y="279"/>
                  <a:pt x="468" y="225"/>
                </a:cubicBezTo>
                <a:cubicBezTo>
                  <a:pt x="477" y="198"/>
                  <a:pt x="477" y="153"/>
                  <a:pt x="468" y="135"/>
                </a:cubicBezTo>
                <a:cubicBezTo>
                  <a:pt x="441" y="90"/>
                  <a:pt x="414" y="54"/>
                  <a:pt x="387" y="63"/>
                </a:cubicBezTo>
                <a:cubicBezTo>
                  <a:pt x="369" y="63"/>
                  <a:pt x="360" y="72"/>
                  <a:pt x="360" y="72"/>
                </a:cubicBezTo>
                <a:cubicBezTo>
                  <a:pt x="360" y="81"/>
                  <a:pt x="369" y="81"/>
                  <a:pt x="369" y="90"/>
                </a:cubicBezTo>
                <a:cubicBezTo>
                  <a:pt x="378" y="108"/>
                  <a:pt x="387" y="135"/>
                  <a:pt x="378" y="225"/>
                </a:cubicBezTo>
                <a:cubicBezTo>
                  <a:pt x="378" y="243"/>
                  <a:pt x="378" y="269"/>
                  <a:pt x="315" y="351"/>
                </a:cubicBezTo>
                <a:cubicBezTo>
                  <a:pt x="279" y="387"/>
                  <a:pt x="243" y="423"/>
                  <a:pt x="243" y="423"/>
                </a:cubicBezTo>
                <a:cubicBezTo>
                  <a:pt x="234" y="432"/>
                  <a:pt x="234" y="432"/>
                  <a:pt x="225" y="432"/>
                </a:cubicBezTo>
                <a:cubicBezTo>
                  <a:pt x="108" y="423"/>
                  <a:pt x="108" y="423"/>
                  <a:pt x="108" y="423"/>
                </a:cubicBezTo>
                <a:lnTo>
                  <a:pt x="108" y="423"/>
                </a:lnTo>
                <a:cubicBezTo>
                  <a:pt x="99" y="423"/>
                  <a:pt x="99" y="423"/>
                  <a:pt x="99" y="423"/>
                </a:cubicBezTo>
                <a:cubicBezTo>
                  <a:pt x="81" y="440"/>
                  <a:pt x="54" y="485"/>
                  <a:pt x="54" y="575"/>
                </a:cubicBezTo>
                <a:cubicBezTo>
                  <a:pt x="54" y="638"/>
                  <a:pt x="63" y="683"/>
                  <a:pt x="90" y="710"/>
                </a:cubicBezTo>
                <a:cubicBezTo>
                  <a:pt x="108" y="728"/>
                  <a:pt x="126" y="737"/>
                  <a:pt x="153" y="728"/>
                </a:cubicBezTo>
                <a:cubicBezTo>
                  <a:pt x="162" y="728"/>
                  <a:pt x="171" y="728"/>
                  <a:pt x="180" y="728"/>
                </a:cubicBezTo>
                <a:cubicBezTo>
                  <a:pt x="189" y="719"/>
                  <a:pt x="216" y="719"/>
                  <a:pt x="234" y="710"/>
                </a:cubicBezTo>
                <a:cubicBezTo>
                  <a:pt x="243" y="710"/>
                  <a:pt x="252" y="710"/>
                  <a:pt x="261" y="710"/>
                </a:cubicBezTo>
                <a:cubicBezTo>
                  <a:pt x="270" y="710"/>
                  <a:pt x="279" y="701"/>
                  <a:pt x="297" y="710"/>
                </a:cubicBezTo>
                <a:cubicBezTo>
                  <a:pt x="324" y="746"/>
                  <a:pt x="360" y="764"/>
                  <a:pt x="387" y="773"/>
                </a:cubicBezTo>
                <a:cubicBezTo>
                  <a:pt x="423" y="782"/>
                  <a:pt x="450" y="782"/>
                  <a:pt x="459" y="782"/>
                </a:cubicBezTo>
                <a:cubicBezTo>
                  <a:pt x="468" y="782"/>
                  <a:pt x="468" y="782"/>
                  <a:pt x="477" y="782"/>
                </a:cubicBezTo>
                <a:close/>
                <a:moveTo>
                  <a:pt x="360" y="72"/>
                </a:moveTo>
                <a:lnTo>
                  <a:pt x="360" y="7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544" name="Google Shape;544;p110"/>
          <p:cNvCxnSpPr/>
          <p:nvPr/>
        </p:nvCxnSpPr>
        <p:spPr>
          <a:xfrm flipH="1">
            <a:off x="4780223" y="1840022"/>
            <a:ext cx="1992116" cy="2468"/>
          </a:xfrm>
          <a:prstGeom prst="straightConnector1">
            <a:avLst/>
          </a:prstGeom>
          <a:noFill/>
          <a:ln w="41275" cap="flat" cmpd="sng">
            <a:solidFill>
              <a:srgbClr val="7F7F7F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5" name="Google Shape;545;p110"/>
          <p:cNvCxnSpPr/>
          <p:nvPr/>
        </p:nvCxnSpPr>
        <p:spPr>
          <a:xfrm flipH="1">
            <a:off x="5565220" y="2669453"/>
            <a:ext cx="1207119" cy="2468"/>
          </a:xfrm>
          <a:prstGeom prst="straightConnector1">
            <a:avLst/>
          </a:prstGeom>
          <a:noFill/>
          <a:ln w="41275" cap="flat" cmpd="sng">
            <a:solidFill>
              <a:srgbClr val="7F7F7F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6" name="Google Shape;546;p110"/>
          <p:cNvCxnSpPr/>
          <p:nvPr/>
        </p:nvCxnSpPr>
        <p:spPr>
          <a:xfrm flipH="1">
            <a:off x="4994987" y="3686493"/>
            <a:ext cx="1777352" cy="2468"/>
          </a:xfrm>
          <a:prstGeom prst="straightConnector1">
            <a:avLst/>
          </a:prstGeom>
          <a:noFill/>
          <a:ln w="41275" cap="flat" cmpd="sng">
            <a:solidFill>
              <a:srgbClr val="7F7F7F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7" name="Google Shape;547;p110"/>
          <p:cNvCxnSpPr/>
          <p:nvPr/>
        </p:nvCxnSpPr>
        <p:spPr>
          <a:xfrm flipH="1">
            <a:off x="5338114" y="4557888"/>
            <a:ext cx="1434225" cy="2470"/>
          </a:xfrm>
          <a:prstGeom prst="straightConnector1">
            <a:avLst/>
          </a:prstGeom>
          <a:noFill/>
          <a:ln w="41275" cap="flat" cmpd="sng">
            <a:solidFill>
              <a:srgbClr val="7F7F7F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8" name="Google Shape;548;p110"/>
          <p:cNvCxnSpPr/>
          <p:nvPr/>
        </p:nvCxnSpPr>
        <p:spPr>
          <a:xfrm flipH="1">
            <a:off x="5565220" y="5550243"/>
            <a:ext cx="1207119" cy="2470"/>
          </a:xfrm>
          <a:prstGeom prst="straightConnector1">
            <a:avLst/>
          </a:prstGeom>
          <a:noFill/>
          <a:ln w="41275" cap="flat" cmpd="sng">
            <a:solidFill>
              <a:srgbClr val="7F7F7F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49" name="Google Shape;549;p110"/>
          <p:cNvSpPr txBox="1">
            <a:spLocks noGrp="1"/>
          </p:cNvSpPr>
          <p:nvPr>
            <p:ph type="body" idx="1"/>
          </p:nvPr>
        </p:nvSpPr>
        <p:spPr>
          <a:xfrm>
            <a:off x="7700512" y="1621653"/>
            <a:ext cx="423545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0" name="Google Shape;550;p110"/>
          <p:cNvSpPr txBox="1">
            <a:spLocks noGrp="1"/>
          </p:cNvSpPr>
          <p:nvPr>
            <p:ph type="body" idx="2"/>
          </p:nvPr>
        </p:nvSpPr>
        <p:spPr>
          <a:xfrm>
            <a:off x="7700512" y="2544994"/>
            <a:ext cx="423545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Char char="•"/>
              <a:defRPr sz="1800" b="1" i="0" u="none" strike="noStrike" cap="none"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1" name="Google Shape;551;p110"/>
          <p:cNvSpPr txBox="1">
            <a:spLocks noGrp="1"/>
          </p:cNvSpPr>
          <p:nvPr>
            <p:ph type="body" idx="3"/>
          </p:nvPr>
        </p:nvSpPr>
        <p:spPr>
          <a:xfrm>
            <a:off x="7700512" y="3468335"/>
            <a:ext cx="423545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Char char="•"/>
              <a:defRPr sz="1800" b="1" i="0" u="none" strike="noStrike" cap="none"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2" name="Google Shape;552;p110"/>
          <p:cNvSpPr txBox="1">
            <a:spLocks noGrp="1"/>
          </p:cNvSpPr>
          <p:nvPr>
            <p:ph type="body" idx="4"/>
          </p:nvPr>
        </p:nvSpPr>
        <p:spPr>
          <a:xfrm>
            <a:off x="7700512" y="4391676"/>
            <a:ext cx="423545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Char char="•"/>
              <a:defRPr sz="1800" b="1" i="0" u="none" strike="noStrike" cap="none"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3" name="Google Shape;553;p110"/>
          <p:cNvSpPr txBox="1">
            <a:spLocks noGrp="1"/>
          </p:cNvSpPr>
          <p:nvPr>
            <p:ph type="body" idx="5"/>
          </p:nvPr>
        </p:nvSpPr>
        <p:spPr>
          <a:xfrm>
            <a:off x="7700512" y="5315015"/>
            <a:ext cx="423545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Char char="•"/>
              <a:defRPr sz="1800" b="1" i="0" u="none" strike="noStrike" cap="none"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nu #3">
  <p:cSld name="Menu #3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11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56" name="Google Shape;556;p111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557" name="Google Shape;557;p111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58" name="Google Shape;558;p111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59" name="Google Shape;559;p111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60" name="Google Shape;560;p111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61" name="Google Shape;561;p111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62" name="Google Shape;562;p111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563" name="Google Shape;563;p111"/>
          <p:cNvSpPr/>
          <p:nvPr/>
        </p:nvSpPr>
        <p:spPr>
          <a:xfrm>
            <a:off x="1802690" y="2402680"/>
            <a:ext cx="1847463" cy="1768953"/>
          </a:xfrm>
          <a:custGeom>
            <a:avLst/>
            <a:gdLst/>
            <a:ahLst/>
            <a:cxnLst/>
            <a:rect l="l" t="t" r="r" b="b"/>
            <a:pathLst>
              <a:path w="3322" h="3179" extrusionOk="0">
                <a:moveTo>
                  <a:pt x="3321" y="3178"/>
                </a:moveTo>
                <a:lnTo>
                  <a:pt x="0" y="3178"/>
                </a:lnTo>
                <a:lnTo>
                  <a:pt x="0" y="0"/>
                </a:lnTo>
                <a:lnTo>
                  <a:pt x="3321" y="0"/>
                </a:lnTo>
                <a:lnTo>
                  <a:pt x="3321" y="3178"/>
                </a:lnTo>
              </a:path>
            </a:pathLst>
          </a:custGeom>
          <a:solidFill>
            <a:srgbClr val="3AE0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64" name="Google Shape;564;p111"/>
          <p:cNvSpPr/>
          <p:nvPr/>
        </p:nvSpPr>
        <p:spPr>
          <a:xfrm>
            <a:off x="1802690" y="1676452"/>
            <a:ext cx="1847463" cy="662437"/>
          </a:xfrm>
          <a:custGeom>
            <a:avLst/>
            <a:gdLst/>
            <a:ahLst/>
            <a:cxnLst/>
            <a:rect l="l" t="t" r="r" b="b"/>
            <a:pathLst>
              <a:path w="3322" h="1191" extrusionOk="0">
                <a:moveTo>
                  <a:pt x="2140" y="0"/>
                </a:moveTo>
                <a:lnTo>
                  <a:pt x="2140" y="0"/>
                </a:lnTo>
                <a:cubicBezTo>
                  <a:pt x="1181" y="0"/>
                  <a:pt x="1181" y="0"/>
                  <a:pt x="1181" y="0"/>
                </a:cubicBezTo>
                <a:cubicBezTo>
                  <a:pt x="533" y="0"/>
                  <a:pt x="0" y="533"/>
                  <a:pt x="0" y="1190"/>
                </a:cubicBezTo>
                <a:lnTo>
                  <a:pt x="0" y="1190"/>
                </a:lnTo>
                <a:cubicBezTo>
                  <a:pt x="3321" y="1190"/>
                  <a:pt x="3321" y="1190"/>
                  <a:pt x="3321" y="1190"/>
                </a:cubicBezTo>
                <a:lnTo>
                  <a:pt x="3321" y="1190"/>
                </a:lnTo>
                <a:cubicBezTo>
                  <a:pt x="3321" y="533"/>
                  <a:pt x="2797" y="0"/>
                  <a:pt x="2140" y="0"/>
                </a:cubicBezTo>
              </a:path>
            </a:pathLst>
          </a:custGeom>
          <a:solidFill>
            <a:srgbClr val="3AE0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65" name="Google Shape;565;p111"/>
          <p:cNvSpPr/>
          <p:nvPr/>
        </p:nvSpPr>
        <p:spPr>
          <a:xfrm>
            <a:off x="1802690" y="4240330"/>
            <a:ext cx="1867091" cy="866075"/>
          </a:xfrm>
          <a:custGeom>
            <a:avLst/>
            <a:gdLst/>
            <a:ahLst/>
            <a:cxnLst/>
            <a:rect l="l" t="t" r="r" b="b"/>
            <a:pathLst>
              <a:path w="3358" h="1555" extrusionOk="0">
                <a:moveTo>
                  <a:pt x="1679" y="1554"/>
                </a:moveTo>
                <a:lnTo>
                  <a:pt x="2522" y="772"/>
                </a:lnTo>
                <a:lnTo>
                  <a:pt x="3357" y="0"/>
                </a:lnTo>
                <a:lnTo>
                  <a:pt x="1679" y="0"/>
                </a:lnTo>
                <a:lnTo>
                  <a:pt x="0" y="0"/>
                </a:lnTo>
                <a:lnTo>
                  <a:pt x="835" y="772"/>
                </a:lnTo>
                <a:lnTo>
                  <a:pt x="1679" y="1554"/>
                </a:lnTo>
              </a:path>
            </a:pathLst>
          </a:custGeom>
          <a:solidFill>
            <a:srgbClr val="7F7F7F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66" name="Google Shape;566;p111"/>
          <p:cNvSpPr/>
          <p:nvPr/>
        </p:nvSpPr>
        <p:spPr>
          <a:xfrm>
            <a:off x="2362082" y="4753104"/>
            <a:ext cx="750762" cy="350847"/>
          </a:xfrm>
          <a:custGeom>
            <a:avLst/>
            <a:gdLst/>
            <a:ahLst/>
            <a:cxnLst/>
            <a:rect l="l" t="t" r="r" b="b"/>
            <a:pathLst>
              <a:path w="1351" h="632" extrusionOk="0">
                <a:moveTo>
                  <a:pt x="675" y="631"/>
                </a:moveTo>
                <a:lnTo>
                  <a:pt x="1012" y="311"/>
                </a:lnTo>
                <a:lnTo>
                  <a:pt x="1350" y="0"/>
                </a:lnTo>
                <a:lnTo>
                  <a:pt x="675" y="0"/>
                </a:lnTo>
                <a:lnTo>
                  <a:pt x="0" y="0"/>
                </a:lnTo>
                <a:lnTo>
                  <a:pt x="337" y="311"/>
                </a:lnTo>
                <a:lnTo>
                  <a:pt x="675" y="631"/>
                </a:lnTo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67" name="Google Shape;567;p111"/>
          <p:cNvSpPr/>
          <p:nvPr/>
        </p:nvSpPr>
        <p:spPr>
          <a:xfrm>
            <a:off x="4023080" y="2402680"/>
            <a:ext cx="1852371" cy="1768953"/>
          </a:xfrm>
          <a:custGeom>
            <a:avLst/>
            <a:gdLst/>
            <a:ahLst/>
            <a:cxnLst/>
            <a:rect l="l" t="t" r="r" b="b"/>
            <a:pathLst>
              <a:path w="3331" h="3179" extrusionOk="0">
                <a:moveTo>
                  <a:pt x="3330" y="3178"/>
                </a:moveTo>
                <a:lnTo>
                  <a:pt x="0" y="3178"/>
                </a:lnTo>
                <a:lnTo>
                  <a:pt x="0" y="0"/>
                </a:lnTo>
                <a:lnTo>
                  <a:pt x="3330" y="0"/>
                </a:lnTo>
                <a:lnTo>
                  <a:pt x="3330" y="3178"/>
                </a:lnTo>
              </a:path>
            </a:pathLst>
          </a:custGeom>
          <a:solidFill>
            <a:srgbClr val="1A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68" name="Google Shape;568;p111"/>
          <p:cNvSpPr/>
          <p:nvPr/>
        </p:nvSpPr>
        <p:spPr>
          <a:xfrm>
            <a:off x="4023080" y="1676452"/>
            <a:ext cx="1852371" cy="662437"/>
          </a:xfrm>
          <a:custGeom>
            <a:avLst/>
            <a:gdLst/>
            <a:ahLst/>
            <a:cxnLst/>
            <a:rect l="l" t="t" r="r" b="b"/>
            <a:pathLst>
              <a:path w="3331" h="1191" extrusionOk="0">
                <a:moveTo>
                  <a:pt x="2140" y="0"/>
                </a:moveTo>
                <a:lnTo>
                  <a:pt x="2140" y="0"/>
                </a:lnTo>
                <a:cubicBezTo>
                  <a:pt x="1189" y="0"/>
                  <a:pt x="1189" y="0"/>
                  <a:pt x="1189" y="0"/>
                </a:cubicBezTo>
                <a:cubicBezTo>
                  <a:pt x="532" y="0"/>
                  <a:pt x="0" y="533"/>
                  <a:pt x="0" y="1190"/>
                </a:cubicBezTo>
                <a:lnTo>
                  <a:pt x="0" y="1190"/>
                </a:lnTo>
                <a:cubicBezTo>
                  <a:pt x="3330" y="1190"/>
                  <a:pt x="3330" y="1190"/>
                  <a:pt x="3330" y="1190"/>
                </a:cubicBezTo>
                <a:lnTo>
                  <a:pt x="3330" y="1190"/>
                </a:lnTo>
                <a:cubicBezTo>
                  <a:pt x="3330" y="533"/>
                  <a:pt x="2797" y="0"/>
                  <a:pt x="2140" y="0"/>
                </a:cubicBezTo>
              </a:path>
            </a:pathLst>
          </a:custGeom>
          <a:solidFill>
            <a:srgbClr val="1A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69" name="Google Shape;569;p111"/>
          <p:cNvSpPr/>
          <p:nvPr/>
        </p:nvSpPr>
        <p:spPr>
          <a:xfrm>
            <a:off x="4023080" y="4240330"/>
            <a:ext cx="1867092" cy="866075"/>
          </a:xfrm>
          <a:custGeom>
            <a:avLst/>
            <a:gdLst/>
            <a:ahLst/>
            <a:cxnLst/>
            <a:rect l="l" t="t" r="r" b="b"/>
            <a:pathLst>
              <a:path w="3357" h="1555" extrusionOk="0">
                <a:moveTo>
                  <a:pt x="1678" y="1554"/>
                </a:moveTo>
                <a:lnTo>
                  <a:pt x="2522" y="772"/>
                </a:lnTo>
                <a:lnTo>
                  <a:pt x="3356" y="0"/>
                </a:lnTo>
                <a:lnTo>
                  <a:pt x="1678" y="0"/>
                </a:lnTo>
                <a:lnTo>
                  <a:pt x="0" y="0"/>
                </a:lnTo>
                <a:lnTo>
                  <a:pt x="843" y="772"/>
                </a:lnTo>
                <a:lnTo>
                  <a:pt x="1678" y="1554"/>
                </a:lnTo>
              </a:path>
            </a:pathLst>
          </a:custGeom>
          <a:solidFill>
            <a:srgbClr val="7F7F7F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70" name="Google Shape;570;p111"/>
          <p:cNvSpPr/>
          <p:nvPr/>
        </p:nvSpPr>
        <p:spPr>
          <a:xfrm>
            <a:off x="4580019" y="4753104"/>
            <a:ext cx="755669" cy="350847"/>
          </a:xfrm>
          <a:custGeom>
            <a:avLst/>
            <a:gdLst/>
            <a:ahLst/>
            <a:cxnLst/>
            <a:rect l="l" t="t" r="r" b="b"/>
            <a:pathLst>
              <a:path w="1360" h="632" extrusionOk="0">
                <a:moveTo>
                  <a:pt x="675" y="631"/>
                </a:moveTo>
                <a:lnTo>
                  <a:pt x="1012" y="311"/>
                </a:lnTo>
                <a:lnTo>
                  <a:pt x="1359" y="0"/>
                </a:lnTo>
                <a:lnTo>
                  <a:pt x="675" y="0"/>
                </a:lnTo>
                <a:lnTo>
                  <a:pt x="0" y="0"/>
                </a:lnTo>
                <a:lnTo>
                  <a:pt x="338" y="311"/>
                </a:lnTo>
                <a:lnTo>
                  <a:pt x="675" y="631"/>
                </a:lnTo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71" name="Google Shape;571;p111"/>
          <p:cNvSpPr/>
          <p:nvPr/>
        </p:nvSpPr>
        <p:spPr>
          <a:xfrm>
            <a:off x="6241018" y="2402680"/>
            <a:ext cx="1852371" cy="1768953"/>
          </a:xfrm>
          <a:custGeom>
            <a:avLst/>
            <a:gdLst/>
            <a:ahLst/>
            <a:cxnLst/>
            <a:rect l="l" t="t" r="r" b="b"/>
            <a:pathLst>
              <a:path w="3330" h="3179" extrusionOk="0">
                <a:moveTo>
                  <a:pt x="3329" y="3178"/>
                </a:moveTo>
                <a:lnTo>
                  <a:pt x="0" y="3178"/>
                </a:lnTo>
                <a:lnTo>
                  <a:pt x="0" y="0"/>
                </a:lnTo>
                <a:lnTo>
                  <a:pt x="3329" y="0"/>
                </a:lnTo>
                <a:lnTo>
                  <a:pt x="3329" y="3178"/>
                </a:lnTo>
              </a:path>
            </a:pathLst>
          </a:custGeom>
          <a:solidFill>
            <a:srgbClr val="6967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72" name="Google Shape;572;p111"/>
          <p:cNvSpPr/>
          <p:nvPr/>
        </p:nvSpPr>
        <p:spPr>
          <a:xfrm>
            <a:off x="6241018" y="1676452"/>
            <a:ext cx="1852371" cy="662437"/>
          </a:xfrm>
          <a:custGeom>
            <a:avLst/>
            <a:gdLst/>
            <a:ahLst/>
            <a:cxnLst/>
            <a:rect l="l" t="t" r="r" b="b"/>
            <a:pathLst>
              <a:path w="3330" h="1191" extrusionOk="0">
                <a:moveTo>
                  <a:pt x="2139" y="0"/>
                </a:moveTo>
                <a:lnTo>
                  <a:pt x="2139" y="0"/>
                </a:lnTo>
                <a:cubicBezTo>
                  <a:pt x="1190" y="0"/>
                  <a:pt x="1190" y="0"/>
                  <a:pt x="1190" y="0"/>
                </a:cubicBezTo>
                <a:cubicBezTo>
                  <a:pt x="533" y="0"/>
                  <a:pt x="0" y="533"/>
                  <a:pt x="0" y="1190"/>
                </a:cubicBezTo>
                <a:lnTo>
                  <a:pt x="0" y="1190"/>
                </a:lnTo>
                <a:cubicBezTo>
                  <a:pt x="3329" y="1190"/>
                  <a:pt x="3329" y="1190"/>
                  <a:pt x="3329" y="1190"/>
                </a:cubicBezTo>
                <a:lnTo>
                  <a:pt x="3329" y="1190"/>
                </a:lnTo>
                <a:cubicBezTo>
                  <a:pt x="3329" y="533"/>
                  <a:pt x="2796" y="0"/>
                  <a:pt x="2139" y="0"/>
                </a:cubicBezTo>
              </a:path>
            </a:pathLst>
          </a:custGeom>
          <a:solidFill>
            <a:srgbClr val="6967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73" name="Google Shape;573;p111"/>
          <p:cNvSpPr/>
          <p:nvPr/>
        </p:nvSpPr>
        <p:spPr>
          <a:xfrm>
            <a:off x="6241018" y="4240330"/>
            <a:ext cx="1871999" cy="866075"/>
          </a:xfrm>
          <a:custGeom>
            <a:avLst/>
            <a:gdLst/>
            <a:ahLst/>
            <a:cxnLst/>
            <a:rect l="l" t="t" r="r" b="b"/>
            <a:pathLst>
              <a:path w="3365" h="1555" extrusionOk="0">
                <a:moveTo>
                  <a:pt x="1677" y="1554"/>
                </a:moveTo>
                <a:lnTo>
                  <a:pt x="2521" y="772"/>
                </a:lnTo>
                <a:lnTo>
                  <a:pt x="3364" y="0"/>
                </a:lnTo>
                <a:lnTo>
                  <a:pt x="1677" y="0"/>
                </a:lnTo>
                <a:lnTo>
                  <a:pt x="0" y="0"/>
                </a:lnTo>
                <a:lnTo>
                  <a:pt x="843" y="772"/>
                </a:lnTo>
                <a:lnTo>
                  <a:pt x="1677" y="1554"/>
                </a:lnTo>
              </a:path>
            </a:pathLst>
          </a:custGeom>
          <a:solidFill>
            <a:srgbClr val="7F7F7F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74" name="Google Shape;574;p111"/>
          <p:cNvSpPr/>
          <p:nvPr/>
        </p:nvSpPr>
        <p:spPr>
          <a:xfrm>
            <a:off x="6797956" y="4753104"/>
            <a:ext cx="755669" cy="350847"/>
          </a:xfrm>
          <a:custGeom>
            <a:avLst/>
            <a:gdLst/>
            <a:ahLst/>
            <a:cxnLst/>
            <a:rect l="l" t="t" r="r" b="b"/>
            <a:pathLst>
              <a:path w="1359" h="632" extrusionOk="0">
                <a:moveTo>
                  <a:pt x="674" y="631"/>
                </a:moveTo>
                <a:lnTo>
                  <a:pt x="1020" y="311"/>
                </a:lnTo>
                <a:lnTo>
                  <a:pt x="1358" y="0"/>
                </a:lnTo>
                <a:lnTo>
                  <a:pt x="674" y="0"/>
                </a:lnTo>
                <a:lnTo>
                  <a:pt x="0" y="0"/>
                </a:lnTo>
                <a:lnTo>
                  <a:pt x="338" y="311"/>
                </a:lnTo>
                <a:lnTo>
                  <a:pt x="674" y="631"/>
                </a:lnTo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75" name="Google Shape;575;p111"/>
          <p:cNvSpPr/>
          <p:nvPr/>
        </p:nvSpPr>
        <p:spPr>
          <a:xfrm>
            <a:off x="8458955" y="2402680"/>
            <a:ext cx="1852371" cy="1768953"/>
          </a:xfrm>
          <a:custGeom>
            <a:avLst/>
            <a:gdLst/>
            <a:ahLst/>
            <a:cxnLst/>
            <a:rect l="l" t="t" r="r" b="b"/>
            <a:pathLst>
              <a:path w="3331" h="3179" extrusionOk="0">
                <a:moveTo>
                  <a:pt x="3330" y="3178"/>
                </a:moveTo>
                <a:lnTo>
                  <a:pt x="0" y="3178"/>
                </a:lnTo>
                <a:lnTo>
                  <a:pt x="0" y="0"/>
                </a:lnTo>
                <a:lnTo>
                  <a:pt x="3330" y="0"/>
                </a:lnTo>
                <a:lnTo>
                  <a:pt x="3330" y="3178"/>
                </a:lnTo>
              </a:path>
            </a:pathLst>
          </a:custGeom>
          <a:solidFill>
            <a:srgbClr val="FD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76" name="Google Shape;576;p111"/>
          <p:cNvSpPr/>
          <p:nvPr/>
        </p:nvSpPr>
        <p:spPr>
          <a:xfrm>
            <a:off x="8458955" y="1676452"/>
            <a:ext cx="1852371" cy="662437"/>
          </a:xfrm>
          <a:custGeom>
            <a:avLst/>
            <a:gdLst/>
            <a:ahLst/>
            <a:cxnLst/>
            <a:rect l="l" t="t" r="r" b="b"/>
            <a:pathLst>
              <a:path w="3331" h="1191" extrusionOk="0">
                <a:moveTo>
                  <a:pt x="2149" y="0"/>
                </a:moveTo>
                <a:lnTo>
                  <a:pt x="2149" y="0"/>
                </a:lnTo>
                <a:cubicBezTo>
                  <a:pt x="1190" y="0"/>
                  <a:pt x="1190" y="0"/>
                  <a:pt x="1190" y="0"/>
                </a:cubicBezTo>
                <a:cubicBezTo>
                  <a:pt x="533" y="0"/>
                  <a:pt x="0" y="533"/>
                  <a:pt x="0" y="1190"/>
                </a:cubicBezTo>
                <a:lnTo>
                  <a:pt x="0" y="1190"/>
                </a:lnTo>
                <a:cubicBezTo>
                  <a:pt x="3330" y="1190"/>
                  <a:pt x="3330" y="1190"/>
                  <a:pt x="3330" y="1190"/>
                </a:cubicBezTo>
                <a:lnTo>
                  <a:pt x="3330" y="1190"/>
                </a:lnTo>
                <a:cubicBezTo>
                  <a:pt x="3330" y="533"/>
                  <a:pt x="2797" y="0"/>
                  <a:pt x="2149" y="0"/>
                </a:cubicBezTo>
              </a:path>
            </a:pathLst>
          </a:custGeom>
          <a:solidFill>
            <a:srgbClr val="FD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77" name="Google Shape;577;p111"/>
          <p:cNvSpPr/>
          <p:nvPr/>
        </p:nvSpPr>
        <p:spPr>
          <a:xfrm>
            <a:off x="8458955" y="4240330"/>
            <a:ext cx="1874452" cy="866075"/>
          </a:xfrm>
          <a:custGeom>
            <a:avLst/>
            <a:gdLst/>
            <a:ahLst/>
            <a:cxnLst/>
            <a:rect l="l" t="t" r="r" b="b"/>
            <a:pathLst>
              <a:path w="3367" h="1555" extrusionOk="0">
                <a:moveTo>
                  <a:pt x="1687" y="1554"/>
                </a:moveTo>
                <a:lnTo>
                  <a:pt x="2522" y="772"/>
                </a:lnTo>
                <a:lnTo>
                  <a:pt x="3366" y="0"/>
                </a:lnTo>
                <a:lnTo>
                  <a:pt x="1687" y="0"/>
                </a:lnTo>
                <a:lnTo>
                  <a:pt x="0" y="0"/>
                </a:lnTo>
                <a:lnTo>
                  <a:pt x="844" y="772"/>
                </a:lnTo>
                <a:lnTo>
                  <a:pt x="1687" y="1554"/>
                </a:lnTo>
              </a:path>
            </a:pathLst>
          </a:custGeom>
          <a:solidFill>
            <a:srgbClr val="7F7F7F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78" name="Google Shape;578;p111"/>
          <p:cNvSpPr/>
          <p:nvPr/>
        </p:nvSpPr>
        <p:spPr>
          <a:xfrm>
            <a:off x="9015894" y="4753104"/>
            <a:ext cx="755669" cy="350847"/>
          </a:xfrm>
          <a:custGeom>
            <a:avLst/>
            <a:gdLst/>
            <a:ahLst/>
            <a:cxnLst/>
            <a:rect l="l" t="t" r="r" b="b"/>
            <a:pathLst>
              <a:path w="1359" h="632" extrusionOk="0">
                <a:moveTo>
                  <a:pt x="683" y="631"/>
                </a:moveTo>
                <a:lnTo>
                  <a:pt x="1021" y="311"/>
                </a:lnTo>
                <a:lnTo>
                  <a:pt x="1358" y="0"/>
                </a:lnTo>
                <a:lnTo>
                  <a:pt x="683" y="0"/>
                </a:lnTo>
                <a:lnTo>
                  <a:pt x="0" y="0"/>
                </a:lnTo>
                <a:lnTo>
                  <a:pt x="337" y="311"/>
                </a:lnTo>
                <a:lnTo>
                  <a:pt x="683" y="631"/>
                </a:lnTo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79" name="Google Shape;579;p111"/>
          <p:cNvSpPr/>
          <p:nvPr/>
        </p:nvSpPr>
        <p:spPr>
          <a:xfrm>
            <a:off x="4739494" y="2574423"/>
            <a:ext cx="419544" cy="515229"/>
          </a:xfrm>
          <a:custGeom>
            <a:avLst/>
            <a:gdLst/>
            <a:ahLst/>
            <a:cxnLst/>
            <a:rect l="l" t="t" r="r" b="b"/>
            <a:pathLst>
              <a:path w="756" h="925" extrusionOk="0">
                <a:moveTo>
                  <a:pt x="746" y="720"/>
                </a:moveTo>
                <a:lnTo>
                  <a:pt x="746" y="720"/>
                </a:lnTo>
                <a:cubicBezTo>
                  <a:pt x="711" y="675"/>
                  <a:pt x="684" y="613"/>
                  <a:pt x="666" y="533"/>
                </a:cubicBezTo>
                <a:cubicBezTo>
                  <a:pt x="657" y="462"/>
                  <a:pt x="657" y="382"/>
                  <a:pt x="657" y="338"/>
                </a:cubicBezTo>
                <a:cubicBezTo>
                  <a:pt x="657" y="311"/>
                  <a:pt x="666" y="294"/>
                  <a:pt x="666" y="276"/>
                </a:cubicBezTo>
                <a:cubicBezTo>
                  <a:pt x="666" y="258"/>
                  <a:pt x="666" y="249"/>
                  <a:pt x="657" y="231"/>
                </a:cubicBezTo>
                <a:cubicBezTo>
                  <a:pt x="639" y="98"/>
                  <a:pt x="515" y="0"/>
                  <a:pt x="373" y="0"/>
                </a:cubicBezTo>
                <a:cubicBezTo>
                  <a:pt x="302" y="0"/>
                  <a:pt x="240" y="18"/>
                  <a:pt x="187" y="63"/>
                </a:cubicBezTo>
                <a:cubicBezTo>
                  <a:pt x="133" y="98"/>
                  <a:pt x="98" y="160"/>
                  <a:pt x="89" y="222"/>
                </a:cubicBezTo>
                <a:cubicBezTo>
                  <a:pt x="80" y="240"/>
                  <a:pt x="80" y="258"/>
                  <a:pt x="80" y="284"/>
                </a:cubicBezTo>
                <a:cubicBezTo>
                  <a:pt x="80" y="294"/>
                  <a:pt x="89" y="311"/>
                  <a:pt x="89" y="338"/>
                </a:cubicBezTo>
                <a:cubicBezTo>
                  <a:pt x="89" y="355"/>
                  <a:pt x="89" y="355"/>
                  <a:pt x="89" y="355"/>
                </a:cubicBezTo>
                <a:lnTo>
                  <a:pt x="89" y="355"/>
                </a:lnTo>
                <a:cubicBezTo>
                  <a:pt x="89" y="400"/>
                  <a:pt x="89" y="471"/>
                  <a:pt x="80" y="542"/>
                </a:cubicBezTo>
                <a:cubicBezTo>
                  <a:pt x="62" y="622"/>
                  <a:pt x="44" y="684"/>
                  <a:pt x="9" y="720"/>
                </a:cubicBezTo>
                <a:cubicBezTo>
                  <a:pt x="0" y="737"/>
                  <a:pt x="0" y="755"/>
                  <a:pt x="0" y="764"/>
                </a:cubicBezTo>
                <a:cubicBezTo>
                  <a:pt x="9" y="782"/>
                  <a:pt x="27" y="791"/>
                  <a:pt x="44" y="791"/>
                </a:cubicBezTo>
                <a:lnTo>
                  <a:pt x="44" y="791"/>
                </a:lnTo>
                <a:cubicBezTo>
                  <a:pt x="160" y="791"/>
                  <a:pt x="160" y="791"/>
                  <a:pt x="160" y="791"/>
                </a:cubicBezTo>
                <a:cubicBezTo>
                  <a:pt x="178" y="826"/>
                  <a:pt x="204" y="862"/>
                  <a:pt x="240" y="879"/>
                </a:cubicBezTo>
                <a:cubicBezTo>
                  <a:pt x="275" y="906"/>
                  <a:pt x="329" y="924"/>
                  <a:pt x="373" y="924"/>
                </a:cubicBezTo>
                <a:cubicBezTo>
                  <a:pt x="426" y="924"/>
                  <a:pt x="471" y="906"/>
                  <a:pt x="515" y="879"/>
                </a:cubicBezTo>
                <a:cubicBezTo>
                  <a:pt x="551" y="862"/>
                  <a:pt x="577" y="826"/>
                  <a:pt x="595" y="791"/>
                </a:cubicBezTo>
                <a:cubicBezTo>
                  <a:pt x="711" y="791"/>
                  <a:pt x="711" y="791"/>
                  <a:pt x="711" y="791"/>
                </a:cubicBezTo>
                <a:lnTo>
                  <a:pt x="711" y="791"/>
                </a:lnTo>
                <a:cubicBezTo>
                  <a:pt x="728" y="791"/>
                  <a:pt x="746" y="782"/>
                  <a:pt x="746" y="764"/>
                </a:cubicBezTo>
                <a:cubicBezTo>
                  <a:pt x="755" y="755"/>
                  <a:pt x="755" y="737"/>
                  <a:pt x="746" y="720"/>
                </a:cubicBezTo>
                <a:close/>
                <a:moveTo>
                  <a:pt x="480" y="835"/>
                </a:moveTo>
                <a:lnTo>
                  <a:pt x="480" y="835"/>
                </a:lnTo>
                <a:cubicBezTo>
                  <a:pt x="453" y="853"/>
                  <a:pt x="418" y="862"/>
                  <a:pt x="373" y="862"/>
                </a:cubicBezTo>
                <a:cubicBezTo>
                  <a:pt x="338" y="862"/>
                  <a:pt x="302" y="853"/>
                  <a:pt x="267" y="835"/>
                </a:cubicBezTo>
                <a:cubicBezTo>
                  <a:pt x="249" y="817"/>
                  <a:pt x="240" y="808"/>
                  <a:pt x="222" y="791"/>
                </a:cubicBezTo>
                <a:cubicBezTo>
                  <a:pt x="373" y="791"/>
                  <a:pt x="373" y="791"/>
                  <a:pt x="373" y="791"/>
                </a:cubicBezTo>
                <a:cubicBezTo>
                  <a:pt x="524" y="791"/>
                  <a:pt x="524" y="791"/>
                  <a:pt x="524" y="791"/>
                </a:cubicBezTo>
                <a:cubicBezTo>
                  <a:pt x="515" y="808"/>
                  <a:pt x="497" y="817"/>
                  <a:pt x="480" y="835"/>
                </a:cubicBezTo>
                <a:close/>
                <a:moveTo>
                  <a:pt x="622" y="729"/>
                </a:moveTo>
                <a:lnTo>
                  <a:pt x="622" y="729"/>
                </a:lnTo>
                <a:lnTo>
                  <a:pt x="622" y="729"/>
                </a:lnTo>
                <a:cubicBezTo>
                  <a:pt x="373" y="729"/>
                  <a:pt x="373" y="729"/>
                  <a:pt x="373" y="729"/>
                </a:cubicBezTo>
                <a:cubicBezTo>
                  <a:pt x="80" y="729"/>
                  <a:pt x="80" y="729"/>
                  <a:pt x="80" y="729"/>
                </a:cubicBezTo>
                <a:cubicBezTo>
                  <a:pt x="107" y="684"/>
                  <a:pt x="125" y="622"/>
                  <a:pt x="133" y="551"/>
                </a:cubicBezTo>
                <a:cubicBezTo>
                  <a:pt x="151" y="471"/>
                  <a:pt x="151" y="391"/>
                  <a:pt x="142" y="338"/>
                </a:cubicBezTo>
                <a:cubicBezTo>
                  <a:pt x="142" y="329"/>
                  <a:pt x="142" y="329"/>
                  <a:pt x="142" y="329"/>
                </a:cubicBezTo>
                <a:lnTo>
                  <a:pt x="142" y="329"/>
                </a:lnTo>
                <a:cubicBezTo>
                  <a:pt x="142" y="302"/>
                  <a:pt x="142" y="284"/>
                  <a:pt x="142" y="276"/>
                </a:cubicBezTo>
                <a:cubicBezTo>
                  <a:pt x="142" y="258"/>
                  <a:pt x="142" y="249"/>
                  <a:pt x="142" y="231"/>
                </a:cubicBezTo>
                <a:cubicBezTo>
                  <a:pt x="160" y="187"/>
                  <a:pt x="187" y="142"/>
                  <a:pt x="222" y="107"/>
                </a:cubicBezTo>
                <a:cubicBezTo>
                  <a:pt x="267" y="71"/>
                  <a:pt x="320" y="54"/>
                  <a:pt x="373" y="54"/>
                </a:cubicBezTo>
                <a:cubicBezTo>
                  <a:pt x="489" y="54"/>
                  <a:pt x="586" y="134"/>
                  <a:pt x="604" y="240"/>
                </a:cubicBezTo>
                <a:cubicBezTo>
                  <a:pt x="604" y="249"/>
                  <a:pt x="604" y="267"/>
                  <a:pt x="604" y="276"/>
                </a:cubicBezTo>
                <a:cubicBezTo>
                  <a:pt x="604" y="294"/>
                  <a:pt x="604" y="311"/>
                  <a:pt x="604" y="329"/>
                </a:cubicBezTo>
                <a:cubicBezTo>
                  <a:pt x="595" y="382"/>
                  <a:pt x="595" y="462"/>
                  <a:pt x="613" y="542"/>
                </a:cubicBezTo>
                <a:cubicBezTo>
                  <a:pt x="622" y="622"/>
                  <a:pt x="648" y="684"/>
                  <a:pt x="675" y="729"/>
                </a:cubicBezTo>
                <a:lnTo>
                  <a:pt x="622" y="7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80" name="Google Shape;580;p111"/>
          <p:cNvSpPr/>
          <p:nvPr/>
        </p:nvSpPr>
        <p:spPr>
          <a:xfrm>
            <a:off x="9190089" y="2613678"/>
            <a:ext cx="395010" cy="453893"/>
          </a:xfrm>
          <a:custGeom>
            <a:avLst/>
            <a:gdLst/>
            <a:ahLst/>
            <a:cxnLst/>
            <a:rect l="l" t="t" r="r" b="b"/>
            <a:pathLst>
              <a:path w="712" h="818" extrusionOk="0">
                <a:moveTo>
                  <a:pt x="702" y="808"/>
                </a:moveTo>
                <a:lnTo>
                  <a:pt x="702" y="808"/>
                </a:lnTo>
                <a:lnTo>
                  <a:pt x="702" y="808"/>
                </a:lnTo>
                <a:lnTo>
                  <a:pt x="702" y="808"/>
                </a:lnTo>
                <a:lnTo>
                  <a:pt x="702" y="808"/>
                </a:lnTo>
                <a:lnTo>
                  <a:pt x="702" y="808"/>
                </a:lnTo>
                <a:cubicBezTo>
                  <a:pt x="702" y="808"/>
                  <a:pt x="702" y="808"/>
                  <a:pt x="702" y="800"/>
                </a:cubicBezTo>
                <a:cubicBezTo>
                  <a:pt x="702" y="800"/>
                  <a:pt x="702" y="800"/>
                  <a:pt x="711" y="800"/>
                </a:cubicBezTo>
                <a:lnTo>
                  <a:pt x="711" y="800"/>
                </a:lnTo>
                <a:lnTo>
                  <a:pt x="711" y="800"/>
                </a:lnTo>
                <a:cubicBezTo>
                  <a:pt x="711" y="791"/>
                  <a:pt x="711" y="791"/>
                  <a:pt x="711" y="791"/>
                </a:cubicBezTo>
                <a:lnTo>
                  <a:pt x="711" y="791"/>
                </a:lnTo>
                <a:lnTo>
                  <a:pt x="711" y="791"/>
                </a:lnTo>
                <a:lnTo>
                  <a:pt x="711" y="791"/>
                </a:lnTo>
                <a:cubicBezTo>
                  <a:pt x="711" y="791"/>
                  <a:pt x="711" y="782"/>
                  <a:pt x="702" y="782"/>
                </a:cubicBezTo>
                <a:lnTo>
                  <a:pt x="702" y="782"/>
                </a:lnTo>
                <a:lnTo>
                  <a:pt x="702" y="782"/>
                </a:lnTo>
                <a:lnTo>
                  <a:pt x="702" y="782"/>
                </a:lnTo>
                <a:lnTo>
                  <a:pt x="702" y="782"/>
                </a:lnTo>
                <a:cubicBezTo>
                  <a:pt x="382" y="18"/>
                  <a:pt x="382" y="18"/>
                  <a:pt x="382" y="18"/>
                </a:cubicBezTo>
                <a:lnTo>
                  <a:pt x="382" y="18"/>
                </a:lnTo>
                <a:lnTo>
                  <a:pt x="382" y="18"/>
                </a:lnTo>
                <a:lnTo>
                  <a:pt x="382" y="18"/>
                </a:lnTo>
                <a:lnTo>
                  <a:pt x="382" y="18"/>
                </a:lnTo>
                <a:lnTo>
                  <a:pt x="382" y="18"/>
                </a:lnTo>
                <a:cubicBezTo>
                  <a:pt x="373" y="18"/>
                  <a:pt x="373" y="18"/>
                  <a:pt x="373" y="18"/>
                </a:cubicBezTo>
                <a:lnTo>
                  <a:pt x="373" y="18"/>
                </a:lnTo>
                <a:cubicBezTo>
                  <a:pt x="373" y="9"/>
                  <a:pt x="373" y="9"/>
                  <a:pt x="373" y="9"/>
                </a:cubicBezTo>
                <a:lnTo>
                  <a:pt x="373" y="9"/>
                </a:lnTo>
                <a:lnTo>
                  <a:pt x="373" y="9"/>
                </a:lnTo>
                <a:lnTo>
                  <a:pt x="373" y="9"/>
                </a:lnTo>
                <a:lnTo>
                  <a:pt x="373" y="9"/>
                </a:lnTo>
                <a:lnTo>
                  <a:pt x="373" y="9"/>
                </a:lnTo>
                <a:cubicBezTo>
                  <a:pt x="364" y="9"/>
                  <a:pt x="364" y="9"/>
                  <a:pt x="364" y="9"/>
                </a:cubicBezTo>
                <a:lnTo>
                  <a:pt x="364" y="9"/>
                </a:lnTo>
                <a:lnTo>
                  <a:pt x="364" y="9"/>
                </a:lnTo>
                <a:lnTo>
                  <a:pt x="364" y="9"/>
                </a:lnTo>
                <a:lnTo>
                  <a:pt x="364" y="9"/>
                </a:lnTo>
                <a:lnTo>
                  <a:pt x="364" y="9"/>
                </a:lnTo>
                <a:lnTo>
                  <a:pt x="364" y="9"/>
                </a:lnTo>
                <a:cubicBezTo>
                  <a:pt x="364" y="9"/>
                  <a:pt x="364" y="0"/>
                  <a:pt x="355" y="0"/>
                </a:cubicBezTo>
                <a:lnTo>
                  <a:pt x="355" y="0"/>
                </a:lnTo>
                <a:lnTo>
                  <a:pt x="355" y="0"/>
                </a:lnTo>
                <a:lnTo>
                  <a:pt x="355" y="0"/>
                </a:lnTo>
                <a:lnTo>
                  <a:pt x="355" y="0"/>
                </a:lnTo>
                <a:lnTo>
                  <a:pt x="355" y="0"/>
                </a:lnTo>
                <a:cubicBezTo>
                  <a:pt x="355" y="0"/>
                  <a:pt x="355" y="0"/>
                  <a:pt x="347" y="0"/>
                </a:cubicBezTo>
                <a:lnTo>
                  <a:pt x="347" y="0"/>
                </a:lnTo>
                <a:lnTo>
                  <a:pt x="347" y="0"/>
                </a:lnTo>
                <a:lnTo>
                  <a:pt x="347" y="9"/>
                </a:lnTo>
                <a:lnTo>
                  <a:pt x="347" y="9"/>
                </a:lnTo>
                <a:lnTo>
                  <a:pt x="347" y="9"/>
                </a:lnTo>
                <a:lnTo>
                  <a:pt x="347" y="9"/>
                </a:lnTo>
                <a:cubicBezTo>
                  <a:pt x="338" y="9"/>
                  <a:pt x="338" y="9"/>
                  <a:pt x="338" y="9"/>
                </a:cubicBezTo>
                <a:lnTo>
                  <a:pt x="338" y="9"/>
                </a:lnTo>
                <a:lnTo>
                  <a:pt x="338" y="9"/>
                </a:lnTo>
                <a:lnTo>
                  <a:pt x="338" y="9"/>
                </a:lnTo>
                <a:lnTo>
                  <a:pt x="338" y="9"/>
                </a:lnTo>
                <a:lnTo>
                  <a:pt x="338" y="9"/>
                </a:lnTo>
                <a:lnTo>
                  <a:pt x="338" y="9"/>
                </a:lnTo>
                <a:lnTo>
                  <a:pt x="338" y="9"/>
                </a:lnTo>
                <a:cubicBezTo>
                  <a:pt x="329" y="9"/>
                  <a:pt x="329" y="9"/>
                  <a:pt x="329" y="9"/>
                </a:cubicBezTo>
                <a:cubicBezTo>
                  <a:pt x="329" y="9"/>
                  <a:pt x="329" y="9"/>
                  <a:pt x="329" y="18"/>
                </a:cubicBezTo>
                <a:lnTo>
                  <a:pt x="329" y="18"/>
                </a:lnTo>
                <a:lnTo>
                  <a:pt x="329" y="18"/>
                </a:lnTo>
                <a:lnTo>
                  <a:pt x="329" y="18"/>
                </a:lnTo>
                <a:lnTo>
                  <a:pt x="329" y="18"/>
                </a:lnTo>
                <a:lnTo>
                  <a:pt x="329" y="18"/>
                </a:lnTo>
                <a:lnTo>
                  <a:pt x="329" y="18"/>
                </a:lnTo>
                <a:lnTo>
                  <a:pt x="329" y="18"/>
                </a:lnTo>
                <a:cubicBezTo>
                  <a:pt x="0" y="782"/>
                  <a:pt x="0" y="782"/>
                  <a:pt x="0" y="782"/>
                </a:cubicBezTo>
                <a:lnTo>
                  <a:pt x="0" y="782"/>
                </a:lnTo>
                <a:lnTo>
                  <a:pt x="0" y="782"/>
                </a:lnTo>
                <a:lnTo>
                  <a:pt x="0" y="782"/>
                </a:lnTo>
                <a:lnTo>
                  <a:pt x="0" y="782"/>
                </a:lnTo>
                <a:cubicBezTo>
                  <a:pt x="0" y="782"/>
                  <a:pt x="0" y="782"/>
                  <a:pt x="0" y="791"/>
                </a:cubicBezTo>
                <a:lnTo>
                  <a:pt x="0" y="791"/>
                </a:lnTo>
                <a:lnTo>
                  <a:pt x="0" y="791"/>
                </a:lnTo>
                <a:lnTo>
                  <a:pt x="0" y="791"/>
                </a:lnTo>
                <a:lnTo>
                  <a:pt x="0" y="791"/>
                </a:lnTo>
                <a:lnTo>
                  <a:pt x="0" y="791"/>
                </a:lnTo>
                <a:cubicBezTo>
                  <a:pt x="0" y="791"/>
                  <a:pt x="0" y="791"/>
                  <a:pt x="0" y="800"/>
                </a:cubicBezTo>
                <a:lnTo>
                  <a:pt x="0" y="800"/>
                </a:lnTo>
                <a:lnTo>
                  <a:pt x="0" y="800"/>
                </a:lnTo>
                <a:lnTo>
                  <a:pt x="0" y="800"/>
                </a:lnTo>
                <a:lnTo>
                  <a:pt x="0" y="800"/>
                </a:lnTo>
                <a:cubicBezTo>
                  <a:pt x="0" y="800"/>
                  <a:pt x="0" y="800"/>
                  <a:pt x="0" y="808"/>
                </a:cubicBezTo>
                <a:lnTo>
                  <a:pt x="0" y="808"/>
                </a:lnTo>
                <a:lnTo>
                  <a:pt x="0" y="808"/>
                </a:lnTo>
                <a:lnTo>
                  <a:pt x="0" y="808"/>
                </a:lnTo>
                <a:lnTo>
                  <a:pt x="0" y="808"/>
                </a:lnTo>
                <a:cubicBezTo>
                  <a:pt x="9" y="808"/>
                  <a:pt x="9" y="808"/>
                  <a:pt x="9" y="808"/>
                </a:cubicBezTo>
                <a:lnTo>
                  <a:pt x="9" y="808"/>
                </a:lnTo>
                <a:lnTo>
                  <a:pt x="9" y="808"/>
                </a:lnTo>
                <a:lnTo>
                  <a:pt x="9" y="808"/>
                </a:lnTo>
                <a:lnTo>
                  <a:pt x="9" y="817"/>
                </a:lnTo>
                <a:lnTo>
                  <a:pt x="9" y="817"/>
                </a:lnTo>
                <a:cubicBezTo>
                  <a:pt x="9" y="817"/>
                  <a:pt x="9" y="817"/>
                  <a:pt x="18" y="817"/>
                </a:cubicBezTo>
                <a:lnTo>
                  <a:pt x="18" y="817"/>
                </a:lnTo>
                <a:lnTo>
                  <a:pt x="18" y="817"/>
                </a:lnTo>
                <a:lnTo>
                  <a:pt x="18" y="817"/>
                </a:lnTo>
                <a:lnTo>
                  <a:pt x="18" y="817"/>
                </a:lnTo>
                <a:lnTo>
                  <a:pt x="18" y="817"/>
                </a:lnTo>
                <a:lnTo>
                  <a:pt x="18" y="817"/>
                </a:lnTo>
                <a:cubicBezTo>
                  <a:pt x="18" y="817"/>
                  <a:pt x="18" y="817"/>
                  <a:pt x="27" y="817"/>
                </a:cubicBezTo>
                <a:lnTo>
                  <a:pt x="27" y="817"/>
                </a:lnTo>
                <a:lnTo>
                  <a:pt x="27" y="817"/>
                </a:lnTo>
                <a:lnTo>
                  <a:pt x="27" y="817"/>
                </a:lnTo>
                <a:lnTo>
                  <a:pt x="27" y="817"/>
                </a:lnTo>
                <a:lnTo>
                  <a:pt x="27" y="817"/>
                </a:lnTo>
                <a:lnTo>
                  <a:pt x="36" y="817"/>
                </a:lnTo>
                <a:cubicBezTo>
                  <a:pt x="36" y="817"/>
                  <a:pt x="36" y="817"/>
                  <a:pt x="45" y="817"/>
                </a:cubicBezTo>
                <a:lnTo>
                  <a:pt x="45" y="817"/>
                </a:lnTo>
                <a:lnTo>
                  <a:pt x="45" y="817"/>
                </a:lnTo>
                <a:lnTo>
                  <a:pt x="45" y="817"/>
                </a:lnTo>
                <a:lnTo>
                  <a:pt x="45" y="817"/>
                </a:lnTo>
                <a:cubicBezTo>
                  <a:pt x="355" y="613"/>
                  <a:pt x="355" y="613"/>
                  <a:pt x="355" y="613"/>
                </a:cubicBezTo>
                <a:cubicBezTo>
                  <a:pt x="657" y="817"/>
                  <a:pt x="657" y="817"/>
                  <a:pt x="657" y="817"/>
                </a:cubicBezTo>
                <a:lnTo>
                  <a:pt x="657" y="817"/>
                </a:lnTo>
                <a:cubicBezTo>
                  <a:pt x="657" y="817"/>
                  <a:pt x="657" y="817"/>
                  <a:pt x="666" y="817"/>
                </a:cubicBezTo>
                <a:lnTo>
                  <a:pt x="666" y="817"/>
                </a:lnTo>
                <a:lnTo>
                  <a:pt x="666" y="817"/>
                </a:lnTo>
                <a:cubicBezTo>
                  <a:pt x="666" y="817"/>
                  <a:pt x="666" y="817"/>
                  <a:pt x="675" y="817"/>
                </a:cubicBezTo>
                <a:lnTo>
                  <a:pt x="675" y="817"/>
                </a:lnTo>
                <a:lnTo>
                  <a:pt x="675" y="817"/>
                </a:lnTo>
                <a:lnTo>
                  <a:pt x="675" y="817"/>
                </a:lnTo>
                <a:cubicBezTo>
                  <a:pt x="684" y="817"/>
                  <a:pt x="684" y="817"/>
                  <a:pt x="684" y="817"/>
                </a:cubicBezTo>
                <a:lnTo>
                  <a:pt x="684" y="817"/>
                </a:lnTo>
                <a:lnTo>
                  <a:pt x="684" y="817"/>
                </a:lnTo>
                <a:lnTo>
                  <a:pt x="684" y="817"/>
                </a:lnTo>
                <a:lnTo>
                  <a:pt x="684" y="817"/>
                </a:lnTo>
                <a:cubicBezTo>
                  <a:pt x="684" y="817"/>
                  <a:pt x="684" y="817"/>
                  <a:pt x="693" y="817"/>
                </a:cubicBezTo>
                <a:lnTo>
                  <a:pt x="693" y="817"/>
                </a:lnTo>
                <a:lnTo>
                  <a:pt x="693" y="817"/>
                </a:lnTo>
                <a:lnTo>
                  <a:pt x="693" y="817"/>
                </a:lnTo>
                <a:lnTo>
                  <a:pt x="693" y="817"/>
                </a:lnTo>
                <a:lnTo>
                  <a:pt x="693" y="817"/>
                </a:lnTo>
                <a:lnTo>
                  <a:pt x="693" y="817"/>
                </a:lnTo>
                <a:cubicBezTo>
                  <a:pt x="693" y="817"/>
                  <a:pt x="702" y="817"/>
                  <a:pt x="702" y="808"/>
                </a:cubicBezTo>
                <a:close/>
                <a:moveTo>
                  <a:pt x="373" y="551"/>
                </a:moveTo>
                <a:lnTo>
                  <a:pt x="373" y="551"/>
                </a:lnTo>
                <a:lnTo>
                  <a:pt x="373" y="551"/>
                </a:lnTo>
                <a:lnTo>
                  <a:pt x="373" y="551"/>
                </a:lnTo>
                <a:lnTo>
                  <a:pt x="373" y="551"/>
                </a:lnTo>
                <a:cubicBezTo>
                  <a:pt x="373" y="551"/>
                  <a:pt x="373" y="551"/>
                  <a:pt x="364" y="551"/>
                </a:cubicBezTo>
                <a:lnTo>
                  <a:pt x="364" y="551"/>
                </a:lnTo>
                <a:lnTo>
                  <a:pt x="364" y="551"/>
                </a:lnTo>
                <a:lnTo>
                  <a:pt x="364" y="551"/>
                </a:lnTo>
                <a:lnTo>
                  <a:pt x="364" y="551"/>
                </a:lnTo>
                <a:lnTo>
                  <a:pt x="364" y="551"/>
                </a:lnTo>
                <a:lnTo>
                  <a:pt x="364" y="551"/>
                </a:lnTo>
                <a:cubicBezTo>
                  <a:pt x="355" y="551"/>
                  <a:pt x="355" y="551"/>
                  <a:pt x="355" y="551"/>
                </a:cubicBezTo>
                <a:lnTo>
                  <a:pt x="355" y="551"/>
                </a:lnTo>
                <a:lnTo>
                  <a:pt x="355" y="551"/>
                </a:lnTo>
                <a:lnTo>
                  <a:pt x="355" y="551"/>
                </a:lnTo>
                <a:lnTo>
                  <a:pt x="355" y="551"/>
                </a:lnTo>
                <a:lnTo>
                  <a:pt x="355" y="551"/>
                </a:lnTo>
                <a:cubicBezTo>
                  <a:pt x="347" y="551"/>
                  <a:pt x="347" y="551"/>
                  <a:pt x="347" y="551"/>
                </a:cubicBezTo>
                <a:lnTo>
                  <a:pt x="347" y="551"/>
                </a:lnTo>
                <a:lnTo>
                  <a:pt x="347" y="551"/>
                </a:lnTo>
                <a:lnTo>
                  <a:pt x="347" y="551"/>
                </a:lnTo>
                <a:lnTo>
                  <a:pt x="347" y="551"/>
                </a:lnTo>
                <a:lnTo>
                  <a:pt x="347" y="551"/>
                </a:lnTo>
                <a:lnTo>
                  <a:pt x="338" y="551"/>
                </a:lnTo>
                <a:lnTo>
                  <a:pt x="338" y="551"/>
                </a:lnTo>
                <a:lnTo>
                  <a:pt x="338" y="551"/>
                </a:lnTo>
                <a:lnTo>
                  <a:pt x="338" y="551"/>
                </a:lnTo>
                <a:lnTo>
                  <a:pt x="338" y="551"/>
                </a:lnTo>
                <a:lnTo>
                  <a:pt x="338" y="551"/>
                </a:lnTo>
                <a:cubicBezTo>
                  <a:pt x="98" y="711"/>
                  <a:pt x="98" y="711"/>
                  <a:pt x="98" y="711"/>
                </a:cubicBezTo>
                <a:cubicBezTo>
                  <a:pt x="355" y="107"/>
                  <a:pt x="355" y="107"/>
                  <a:pt x="355" y="107"/>
                </a:cubicBezTo>
                <a:cubicBezTo>
                  <a:pt x="613" y="711"/>
                  <a:pt x="613" y="711"/>
                  <a:pt x="613" y="711"/>
                </a:cubicBezTo>
                <a:lnTo>
                  <a:pt x="373" y="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81" name="Google Shape;581;p111"/>
          <p:cNvSpPr/>
          <p:nvPr/>
        </p:nvSpPr>
        <p:spPr>
          <a:xfrm>
            <a:off x="6903455" y="2613678"/>
            <a:ext cx="527497" cy="453893"/>
          </a:xfrm>
          <a:custGeom>
            <a:avLst/>
            <a:gdLst/>
            <a:ahLst/>
            <a:cxnLst/>
            <a:rect l="l" t="t" r="r" b="b"/>
            <a:pathLst>
              <a:path w="950" h="818" extrusionOk="0">
                <a:moveTo>
                  <a:pt x="478" y="817"/>
                </a:moveTo>
                <a:lnTo>
                  <a:pt x="478" y="817"/>
                </a:lnTo>
                <a:cubicBezTo>
                  <a:pt x="469" y="817"/>
                  <a:pt x="461" y="817"/>
                  <a:pt x="451" y="808"/>
                </a:cubicBezTo>
                <a:cubicBezTo>
                  <a:pt x="142" y="498"/>
                  <a:pt x="142" y="498"/>
                  <a:pt x="142" y="498"/>
                </a:cubicBezTo>
                <a:lnTo>
                  <a:pt x="142" y="498"/>
                </a:lnTo>
                <a:cubicBezTo>
                  <a:pt x="80" y="436"/>
                  <a:pt x="80" y="436"/>
                  <a:pt x="80" y="436"/>
                </a:cubicBezTo>
                <a:cubicBezTo>
                  <a:pt x="26" y="382"/>
                  <a:pt x="0" y="320"/>
                  <a:pt x="0" y="258"/>
                </a:cubicBezTo>
                <a:cubicBezTo>
                  <a:pt x="0" y="187"/>
                  <a:pt x="26" y="125"/>
                  <a:pt x="80" y="80"/>
                </a:cubicBezTo>
                <a:cubicBezTo>
                  <a:pt x="124" y="27"/>
                  <a:pt x="186" y="0"/>
                  <a:pt x="257" y="0"/>
                </a:cubicBezTo>
                <a:cubicBezTo>
                  <a:pt x="319" y="0"/>
                  <a:pt x="390" y="27"/>
                  <a:pt x="434" y="80"/>
                </a:cubicBezTo>
                <a:cubicBezTo>
                  <a:pt x="478" y="116"/>
                  <a:pt x="478" y="116"/>
                  <a:pt x="478" y="116"/>
                </a:cubicBezTo>
                <a:cubicBezTo>
                  <a:pt x="514" y="80"/>
                  <a:pt x="514" y="80"/>
                  <a:pt x="514" y="80"/>
                </a:cubicBezTo>
                <a:cubicBezTo>
                  <a:pt x="567" y="27"/>
                  <a:pt x="629" y="0"/>
                  <a:pt x="691" y="0"/>
                </a:cubicBezTo>
                <a:cubicBezTo>
                  <a:pt x="762" y="0"/>
                  <a:pt x="825" y="27"/>
                  <a:pt x="869" y="80"/>
                </a:cubicBezTo>
                <a:cubicBezTo>
                  <a:pt x="922" y="125"/>
                  <a:pt x="949" y="187"/>
                  <a:pt x="949" y="258"/>
                </a:cubicBezTo>
                <a:cubicBezTo>
                  <a:pt x="949" y="320"/>
                  <a:pt x="922" y="382"/>
                  <a:pt x="869" y="436"/>
                </a:cubicBezTo>
                <a:lnTo>
                  <a:pt x="869" y="436"/>
                </a:lnTo>
                <a:cubicBezTo>
                  <a:pt x="807" y="498"/>
                  <a:pt x="807" y="498"/>
                  <a:pt x="807" y="498"/>
                </a:cubicBezTo>
                <a:lnTo>
                  <a:pt x="807" y="498"/>
                </a:lnTo>
                <a:cubicBezTo>
                  <a:pt x="496" y="808"/>
                  <a:pt x="496" y="808"/>
                  <a:pt x="496" y="808"/>
                </a:cubicBezTo>
                <a:cubicBezTo>
                  <a:pt x="487" y="817"/>
                  <a:pt x="478" y="817"/>
                  <a:pt x="478" y="817"/>
                </a:cubicBezTo>
                <a:close/>
                <a:moveTo>
                  <a:pt x="186" y="453"/>
                </a:moveTo>
                <a:lnTo>
                  <a:pt x="186" y="453"/>
                </a:lnTo>
                <a:cubicBezTo>
                  <a:pt x="478" y="746"/>
                  <a:pt x="478" y="746"/>
                  <a:pt x="478" y="746"/>
                </a:cubicBezTo>
                <a:cubicBezTo>
                  <a:pt x="762" y="453"/>
                  <a:pt x="762" y="453"/>
                  <a:pt x="762" y="453"/>
                </a:cubicBezTo>
                <a:cubicBezTo>
                  <a:pt x="762" y="453"/>
                  <a:pt x="762" y="453"/>
                  <a:pt x="771" y="453"/>
                </a:cubicBezTo>
                <a:cubicBezTo>
                  <a:pt x="833" y="391"/>
                  <a:pt x="833" y="391"/>
                  <a:pt x="833" y="391"/>
                </a:cubicBezTo>
                <a:cubicBezTo>
                  <a:pt x="869" y="356"/>
                  <a:pt x="887" y="302"/>
                  <a:pt x="887" y="258"/>
                </a:cubicBezTo>
                <a:cubicBezTo>
                  <a:pt x="887" y="205"/>
                  <a:pt x="869" y="151"/>
                  <a:pt x="833" y="116"/>
                </a:cubicBezTo>
                <a:cubicBezTo>
                  <a:pt x="798" y="80"/>
                  <a:pt x="745" y="63"/>
                  <a:pt x="691" y="63"/>
                </a:cubicBezTo>
                <a:cubicBezTo>
                  <a:pt x="647" y="63"/>
                  <a:pt x="594" y="80"/>
                  <a:pt x="558" y="116"/>
                </a:cubicBezTo>
                <a:cubicBezTo>
                  <a:pt x="496" y="178"/>
                  <a:pt x="496" y="178"/>
                  <a:pt x="496" y="178"/>
                </a:cubicBezTo>
                <a:cubicBezTo>
                  <a:pt x="487" y="187"/>
                  <a:pt x="478" y="187"/>
                  <a:pt x="478" y="187"/>
                </a:cubicBezTo>
                <a:cubicBezTo>
                  <a:pt x="469" y="187"/>
                  <a:pt x="461" y="187"/>
                  <a:pt x="451" y="178"/>
                </a:cubicBezTo>
                <a:cubicBezTo>
                  <a:pt x="390" y="116"/>
                  <a:pt x="390" y="116"/>
                  <a:pt x="390" y="116"/>
                </a:cubicBezTo>
                <a:cubicBezTo>
                  <a:pt x="355" y="80"/>
                  <a:pt x="310" y="63"/>
                  <a:pt x="257" y="63"/>
                </a:cubicBezTo>
                <a:cubicBezTo>
                  <a:pt x="204" y="63"/>
                  <a:pt x="159" y="80"/>
                  <a:pt x="115" y="116"/>
                </a:cubicBezTo>
                <a:cubicBezTo>
                  <a:pt x="80" y="151"/>
                  <a:pt x="62" y="205"/>
                  <a:pt x="62" y="258"/>
                </a:cubicBezTo>
                <a:cubicBezTo>
                  <a:pt x="62" y="302"/>
                  <a:pt x="80" y="356"/>
                  <a:pt x="115" y="391"/>
                </a:cubicBezTo>
                <a:cubicBezTo>
                  <a:pt x="186" y="453"/>
                  <a:pt x="186" y="453"/>
                  <a:pt x="186" y="453"/>
                </a:cubicBezTo>
                <a:close/>
                <a:moveTo>
                  <a:pt x="851" y="409"/>
                </a:moveTo>
                <a:lnTo>
                  <a:pt x="851" y="4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82" name="Google Shape;582;p111"/>
          <p:cNvSpPr/>
          <p:nvPr/>
        </p:nvSpPr>
        <p:spPr>
          <a:xfrm>
            <a:off x="2565719" y="2574423"/>
            <a:ext cx="326313" cy="515229"/>
          </a:xfrm>
          <a:custGeom>
            <a:avLst/>
            <a:gdLst/>
            <a:ahLst/>
            <a:cxnLst/>
            <a:rect l="l" t="t" r="r" b="b"/>
            <a:pathLst>
              <a:path w="587" h="925" extrusionOk="0">
                <a:moveTo>
                  <a:pt x="302" y="924"/>
                </a:moveTo>
                <a:lnTo>
                  <a:pt x="302" y="924"/>
                </a:lnTo>
                <a:cubicBezTo>
                  <a:pt x="284" y="924"/>
                  <a:pt x="275" y="915"/>
                  <a:pt x="275" y="906"/>
                </a:cubicBezTo>
                <a:cubicBezTo>
                  <a:pt x="275" y="906"/>
                  <a:pt x="204" y="800"/>
                  <a:pt x="142" y="666"/>
                </a:cubicBezTo>
                <a:cubicBezTo>
                  <a:pt x="44" y="489"/>
                  <a:pt x="0" y="365"/>
                  <a:pt x="0" y="294"/>
                </a:cubicBezTo>
                <a:cubicBezTo>
                  <a:pt x="0" y="125"/>
                  <a:pt x="133" y="0"/>
                  <a:pt x="293" y="0"/>
                </a:cubicBezTo>
                <a:cubicBezTo>
                  <a:pt x="453" y="0"/>
                  <a:pt x="586" y="125"/>
                  <a:pt x="586" y="294"/>
                </a:cubicBezTo>
                <a:cubicBezTo>
                  <a:pt x="586" y="365"/>
                  <a:pt x="541" y="489"/>
                  <a:pt x="453" y="666"/>
                </a:cubicBezTo>
                <a:cubicBezTo>
                  <a:pt x="391" y="800"/>
                  <a:pt x="328" y="906"/>
                  <a:pt x="328" y="906"/>
                </a:cubicBezTo>
                <a:cubicBezTo>
                  <a:pt x="319" y="915"/>
                  <a:pt x="311" y="924"/>
                  <a:pt x="302" y="924"/>
                </a:cubicBezTo>
                <a:close/>
                <a:moveTo>
                  <a:pt x="293" y="54"/>
                </a:moveTo>
                <a:lnTo>
                  <a:pt x="293" y="54"/>
                </a:lnTo>
                <a:cubicBezTo>
                  <a:pt x="169" y="54"/>
                  <a:pt x="62" y="160"/>
                  <a:pt x="62" y="294"/>
                </a:cubicBezTo>
                <a:cubicBezTo>
                  <a:pt x="62" y="338"/>
                  <a:pt x="80" y="436"/>
                  <a:pt x="195" y="640"/>
                </a:cubicBezTo>
                <a:cubicBezTo>
                  <a:pt x="231" y="720"/>
                  <a:pt x="275" y="791"/>
                  <a:pt x="302" y="835"/>
                </a:cubicBezTo>
                <a:cubicBezTo>
                  <a:pt x="319" y="791"/>
                  <a:pt x="364" y="720"/>
                  <a:pt x="399" y="640"/>
                </a:cubicBezTo>
                <a:cubicBezTo>
                  <a:pt x="506" y="436"/>
                  <a:pt x="524" y="338"/>
                  <a:pt x="524" y="294"/>
                </a:cubicBezTo>
                <a:cubicBezTo>
                  <a:pt x="524" y="160"/>
                  <a:pt x="426" y="54"/>
                  <a:pt x="293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83" name="Google Shape;583;p111"/>
          <p:cNvSpPr/>
          <p:nvPr/>
        </p:nvSpPr>
        <p:spPr>
          <a:xfrm>
            <a:off x="2654044" y="2655388"/>
            <a:ext cx="154570" cy="154568"/>
          </a:xfrm>
          <a:custGeom>
            <a:avLst/>
            <a:gdLst/>
            <a:ahLst/>
            <a:cxnLst/>
            <a:rect l="l" t="t" r="r" b="b"/>
            <a:pathLst>
              <a:path w="276" h="277" extrusionOk="0">
                <a:moveTo>
                  <a:pt x="133" y="276"/>
                </a:moveTo>
                <a:lnTo>
                  <a:pt x="133" y="276"/>
                </a:lnTo>
                <a:cubicBezTo>
                  <a:pt x="62" y="276"/>
                  <a:pt x="0" y="213"/>
                  <a:pt x="0" y="142"/>
                </a:cubicBezTo>
                <a:cubicBezTo>
                  <a:pt x="0" y="63"/>
                  <a:pt x="62" y="0"/>
                  <a:pt x="133" y="0"/>
                </a:cubicBezTo>
                <a:cubicBezTo>
                  <a:pt x="213" y="0"/>
                  <a:pt x="275" y="63"/>
                  <a:pt x="275" y="142"/>
                </a:cubicBezTo>
                <a:cubicBezTo>
                  <a:pt x="275" y="213"/>
                  <a:pt x="213" y="276"/>
                  <a:pt x="133" y="276"/>
                </a:cubicBezTo>
                <a:close/>
                <a:moveTo>
                  <a:pt x="133" y="63"/>
                </a:moveTo>
                <a:lnTo>
                  <a:pt x="133" y="63"/>
                </a:lnTo>
                <a:cubicBezTo>
                  <a:pt x="88" y="63"/>
                  <a:pt x="62" y="98"/>
                  <a:pt x="62" y="142"/>
                </a:cubicBezTo>
                <a:cubicBezTo>
                  <a:pt x="62" y="178"/>
                  <a:pt x="88" y="213"/>
                  <a:pt x="133" y="213"/>
                </a:cubicBezTo>
                <a:cubicBezTo>
                  <a:pt x="177" y="213"/>
                  <a:pt x="213" y="178"/>
                  <a:pt x="213" y="142"/>
                </a:cubicBezTo>
                <a:cubicBezTo>
                  <a:pt x="213" y="98"/>
                  <a:pt x="177" y="63"/>
                  <a:pt x="133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84" name="Google Shape;584;p111"/>
          <p:cNvSpPr txBox="1">
            <a:spLocks noGrp="1"/>
          </p:cNvSpPr>
          <p:nvPr>
            <p:ph type="body" idx="1"/>
          </p:nvPr>
        </p:nvSpPr>
        <p:spPr>
          <a:xfrm>
            <a:off x="1817871" y="3198841"/>
            <a:ext cx="1832282" cy="972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5" name="Google Shape;585;p111"/>
          <p:cNvSpPr txBox="1">
            <a:spLocks noGrp="1"/>
          </p:cNvSpPr>
          <p:nvPr>
            <p:ph type="body" idx="2"/>
          </p:nvPr>
        </p:nvSpPr>
        <p:spPr>
          <a:xfrm>
            <a:off x="4038262" y="3186134"/>
            <a:ext cx="1832282" cy="972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Char char="•"/>
              <a:defRPr sz="1800" b="1" i="0" u="none" strike="noStrike" cap="none"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6" name="Google Shape;586;p111"/>
          <p:cNvSpPr txBox="1">
            <a:spLocks noGrp="1"/>
          </p:cNvSpPr>
          <p:nvPr>
            <p:ph type="body" idx="3"/>
          </p:nvPr>
        </p:nvSpPr>
        <p:spPr>
          <a:xfrm>
            <a:off x="6248378" y="3186133"/>
            <a:ext cx="1832282" cy="972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Char char="•"/>
              <a:defRPr sz="1800" b="1" i="0" u="none" strike="noStrike" cap="none"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7" name="Google Shape;587;p111"/>
          <p:cNvSpPr txBox="1">
            <a:spLocks noGrp="1"/>
          </p:cNvSpPr>
          <p:nvPr>
            <p:ph type="body" idx="4"/>
          </p:nvPr>
        </p:nvSpPr>
        <p:spPr>
          <a:xfrm>
            <a:off x="8465000" y="3173210"/>
            <a:ext cx="1832282" cy="972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Char char="•"/>
              <a:defRPr sz="1800" b="1" i="0" u="none" strike="noStrike" cap="none"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nu #4">
  <p:cSld name="Menu #4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12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90" name="Google Shape;590;p112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591" name="Google Shape;591;p112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92" name="Google Shape;592;p112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93" name="Google Shape;593;p112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94" name="Google Shape;594;p112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95" name="Google Shape;595;p112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596" name="Google Shape;596;p112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cxnSp>
        <p:nvCxnSpPr>
          <p:cNvPr id="597" name="Google Shape;597;p112"/>
          <p:cNvCxnSpPr/>
          <p:nvPr/>
        </p:nvCxnSpPr>
        <p:spPr>
          <a:xfrm>
            <a:off x="-9168" y="3020687"/>
            <a:ext cx="12210336" cy="2748"/>
          </a:xfrm>
          <a:prstGeom prst="straightConnector1">
            <a:avLst/>
          </a:prstGeom>
          <a:noFill/>
          <a:ln w="63500" cap="flat" cmpd="sng">
            <a:solidFill>
              <a:srgbClr val="7F7F7F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8" name="Google Shape;598;p112"/>
          <p:cNvSpPr/>
          <p:nvPr/>
        </p:nvSpPr>
        <p:spPr>
          <a:xfrm>
            <a:off x="796243" y="1995370"/>
            <a:ext cx="2300776" cy="2056131"/>
          </a:xfrm>
          <a:custGeom>
            <a:avLst/>
            <a:gdLst/>
            <a:ahLst/>
            <a:cxnLst/>
            <a:rect l="l" t="t" r="r" b="b"/>
            <a:pathLst>
              <a:path w="3690" h="3299" extrusionOk="0">
                <a:moveTo>
                  <a:pt x="2487" y="0"/>
                </a:moveTo>
                <a:lnTo>
                  <a:pt x="2487" y="0"/>
                </a:lnTo>
                <a:cubicBezTo>
                  <a:pt x="1194" y="0"/>
                  <a:pt x="1194" y="0"/>
                  <a:pt x="1194" y="0"/>
                </a:cubicBezTo>
                <a:cubicBezTo>
                  <a:pt x="1003" y="0"/>
                  <a:pt x="834" y="100"/>
                  <a:pt x="743" y="260"/>
                </a:cubicBezTo>
                <a:cubicBezTo>
                  <a:pt x="92" y="1385"/>
                  <a:pt x="92" y="1385"/>
                  <a:pt x="92" y="1385"/>
                </a:cubicBezTo>
                <a:cubicBezTo>
                  <a:pt x="0" y="1546"/>
                  <a:pt x="0" y="1745"/>
                  <a:pt x="92" y="1913"/>
                </a:cubicBezTo>
                <a:cubicBezTo>
                  <a:pt x="743" y="3031"/>
                  <a:pt x="743" y="3031"/>
                  <a:pt x="743" y="3031"/>
                </a:cubicBezTo>
                <a:cubicBezTo>
                  <a:pt x="834" y="3199"/>
                  <a:pt x="1003" y="3298"/>
                  <a:pt x="1194" y="3298"/>
                </a:cubicBezTo>
                <a:cubicBezTo>
                  <a:pt x="2487" y="3298"/>
                  <a:pt x="2487" y="3298"/>
                  <a:pt x="2487" y="3298"/>
                </a:cubicBezTo>
                <a:cubicBezTo>
                  <a:pt x="2679" y="3298"/>
                  <a:pt x="2855" y="3199"/>
                  <a:pt x="2946" y="3031"/>
                </a:cubicBezTo>
                <a:cubicBezTo>
                  <a:pt x="3589" y="1913"/>
                  <a:pt x="3589" y="1913"/>
                  <a:pt x="3589" y="1913"/>
                </a:cubicBezTo>
                <a:cubicBezTo>
                  <a:pt x="3689" y="1745"/>
                  <a:pt x="3689" y="1546"/>
                  <a:pt x="3589" y="1385"/>
                </a:cubicBezTo>
                <a:cubicBezTo>
                  <a:pt x="2946" y="260"/>
                  <a:pt x="2946" y="260"/>
                  <a:pt x="2946" y="260"/>
                </a:cubicBezTo>
                <a:cubicBezTo>
                  <a:pt x="2855" y="100"/>
                  <a:pt x="2679" y="0"/>
                  <a:pt x="2487" y="0"/>
                </a:cubicBezTo>
              </a:path>
            </a:pathLst>
          </a:custGeom>
          <a:solidFill>
            <a:srgbClr val="FEFFFF"/>
          </a:solidFill>
          <a:ln w="63500" cap="flat" cmpd="sng">
            <a:solidFill>
              <a:srgbClr val="89F3D3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599" name="Google Shape;599;p112"/>
          <p:cNvSpPr/>
          <p:nvPr/>
        </p:nvSpPr>
        <p:spPr>
          <a:xfrm>
            <a:off x="3525838" y="1995370"/>
            <a:ext cx="2300778" cy="2056131"/>
          </a:xfrm>
          <a:custGeom>
            <a:avLst/>
            <a:gdLst/>
            <a:ahLst/>
            <a:cxnLst/>
            <a:rect l="l" t="t" r="r" b="b"/>
            <a:pathLst>
              <a:path w="3690" h="3299" extrusionOk="0">
                <a:moveTo>
                  <a:pt x="2487" y="0"/>
                </a:moveTo>
                <a:lnTo>
                  <a:pt x="2487" y="0"/>
                </a:lnTo>
                <a:cubicBezTo>
                  <a:pt x="1194" y="0"/>
                  <a:pt x="1194" y="0"/>
                  <a:pt x="1194" y="0"/>
                </a:cubicBezTo>
                <a:cubicBezTo>
                  <a:pt x="1003" y="0"/>
                  <a:pt x="835" y="100"/>
                  <a:pt x="743" y="260"/>
                </a:cubicBezTo>
                <a:cubicBezTo>
                  <a:pt x="92" y="1385"/>
                  <a:pt x="92" y="1385"/>
                  <a:pt x="92" y="1385"/>
                </a:cubicBezTo>
                <a:cubicBezTo>
                  <a:pt x="0" y="1546"/>
                  <a:pt x="0" y="1745"/>
                  <a:pt x="92" y="1913"/>
                </a:cubicBezTo>
                <a:cubicBezTo>
                  <a:pt x="743" y="3031"/>
                  <a:pt x="743" y="3031"/>
                  <a:pt x="743" y="3031"/>
                </a:cubicBezTo>
                <a:cubicBezTo>
                  <a:pt x="835" y="3199"/>
                  <a:pt x="1003" y="3298"/>
                  <a:pt x="1194" y="3298"/>
                </a:cubicBezTo>
                <a:cubicBezTo>
                  <a:pt x="2487" y="3298"/>
                  <a:pt x="2487" y="3298"/>
                  <a:pt x="2487" y="3298"/>
                </a:cubicBezTo>
                <a:cubicBezTo>
                  <a:pt x="2679" y="3298"/>
                  <a:pt x="2847" y="3199"/>
                  <a:pt x="2947" y="3031"/>
                </a:cubicBezTo>
                <a:cubicBezTo>
                  <a:pt x="3589" y="1913"/>
                  <a:pt x="3589" y="1913"/>
                  <a:pt x="3589" y="1913"/>
                </a:cubicBezTo>
                <a:cubicBezTo>
                  <a:pt x="3689" y="1745"/>
                  <a:pt x="3689" y="1546"/>
                  <a:pt x="3589" y="1385"/>
                </a:cubicBezTo>
                <a:cubicBezTo>
                  <a:pt x="2947" y="260"/>
                  <a:pt x="2947" y="260"/>
                  <a:pt x="2947" y="260"/>
                </a:cubicBezTo>
                <a:cubicBezTo>
                  <a:pt x="2847" y="100"/>
                  <a:pt x="2679" y="0"/>
                  <a:pt x="2487" y="0"/>
                </a:cubicBezTo>
              </a:path>
            </a:pathLst>
          </a:custGeom>
          <a:solidFill>
            <a:srgbClr val="FEFFFF"/>
          </a:solidFill>
          <a:ln w="63500" cap="flat" cmpd="sng">
            <a:solidFill>
              <a:srgbClr val="69B8F8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00" name="Google Shape;600;p112"/>
          <p:cNvSpPr/>
          <p:nvPr/>
        </p:nvSpPr>
        <p:spPr>
          <a:xfrm>
            <a:off x="6249936" y="1995370"/>
            <a:ext cx="2303526" cy="2056131"/>
          </a:xfrm>
          <a:custGeom>
            <a:avLst/>
            <a:gdLst/>
            <a:ahLst/>
            <a:cxnLst/>
            <a:rect l="l" t="t" r="r" b="b"/>
            <a:pathLst>
              <a:path w="3697" h="3299" extrusionOk="0">
                <a:moveTo>
                  <a:pt x="2495" y="0"/>
                </a:moveTo>
                <a:lnTo>
                  <a:pt x="2495" y="0"/>
                </a:lnTo>
                <a:cubicBezTo>
                  <a:pt x="1201" y="0"/>
                  <a:pt x="1201" y="0"/>
                  <a:pt x="1201" y="0"/>
                </a:cubicBezTo>
                <a:cubicBezTo>
                  <a:pt x="1010" y="0"/>
                  <a:pt x="842" y="100"/>
                  <a:pt x="742" y="260"/>
                </a:cubicBezTo>
                <a:cubicBezTo>
                  <a:pt x="99" y="1385"/>
                  <a:pt x="99" y="1385"/>
                  <a:pt x="99" y="1385"/>
                </a:cubicBezTo>
                <a:cubicBezTo>
                  <a:pt x="0" y="1546"/>
                  <a:pt x="0" y="1745"/>
                  <a:pt x="99" y="1913"/>
                </a:cubicBezTo>
                <a:cubicBezTo>
                  <a:pt x="742" y="3031"/>
                  <a:pt x="742" y="3031"/>
                  <a:pt x="742" y="3031"/>
                </a:cubicBezTo>
                <a:cubicBezTo>
                  <a:pt x="842" y="3199"/>
                  <a:pt x="1010" y="3298"/>
                  <a:pt x="1201" y="3298"/>
                </a:cubicBezTo>
                <a:cubicBezTo>
                  <a:pt x="2495" y="3298"/>
                  <a:pt x="2495" y="3298"/>
                  <a:pt x="2495" y="3298"/>
                </a:cubicBezTo>
                <a:cubicBezTo>
                  <a:pt x="2686" y="3298"/>
                  <a:pt x="2854" y="3199"/>
                  <a:pt x="2954" y="3031"/>
                </a:cubicBezTo>
                <a:cubicBezTo>
                  <a:pt x="3596" y="1913"/>
                  <a:pt x="3596" y="1913"/>
                  <a:pt x="3596" y="1913"/>
                </a:cubicBezTo>
                <a:cubicBezTo>
                  <a:pt x="3696" y="1745"/>
                  <a:pt x="3696" y="1546"/>
                  <a:pt x="3596" y="1385"/>
                </a:cubicBezTo>
                <a:cubicBezTo>
                  <a:pt x="2954" y="260"/>
                  <a:pt x="2954" y="260"/>
                  <a:pt x="2954" y="260"/>
                </a:cubicBezTo>
                <a:cubicBezTo>
                  <a:pt x="2854" y="100"/>
                  <a:pt x="2686" y="0"/>
                  <a:pt x="2495" y="0"/>
                </a:cubicBezTo>
              </a:path>
            </a:pathLst>
          </a:custGeom>
          <a:solidFill>
            <a:srgbClr val="FEFFFF"/>
          </a:solidFill>
          <a:ln w="63500" cap="flat" cmpd="sng">
            <a:solidFill>
              <a:srgbClr val="F5E252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01" name="Google Shape;601;p112"/>
          <p:cNvSpPr/>
          <p:nvPr/>
        </p:nvSpPr>
        <p:spPr>
          <a:xfrm>
            <a:off x="8976783" y="1995370"/>
            <a:ext cx="2300776" cy="2056131"/>
          </a:xfrm>
          <a:custGeom>
            <a:avLst/>
            <a:gdLst/>
            <a:ahLst/>
            <a:cxnLst/>
            <a:rect l="l" t="t" r="r" b="b"/>
            <a:pathLst>
              <a:path w="3689" h="3299" extrusionOk="0">
                <a:moveTo>
                  <a:pt x="2495" y="0"/>
                </a:moveTo>
                <a:lnTo>
                  <a:pt x="2495" y="0"/>
                </a:lnTo>
                <a:cubicBezTo>
                  <a:pt x="1201" y="0"/>
                  <a:pt x="1201" y="0"/>
                  <a:pt x="1201" y="0"/>
                </a:cubicBezTo>
                <a:cubicBezTo>
                  <a:pt x="1010" y="0"/>
                  <a:pt x="842" y="100"/>
                  <a:pt x="742" y="260"/>
                </a:cubicBezTo>
                <a:cubicBezTo>
                  <a:pt x="99" y="1385"/>
                  <a:pt x="99" y="1385"/>
                  <a:pt x="99" y="1385"/>
                </a:cubicBezTo>
                <a:cubicBezTo>
                  <a:pt x="0" y="1546"/>
                  <a:pt x="0" y="1745"/>
                  <a:pt x="99" y="1913"/>
                </a:cubicBezTo>
                <a:cubicBezTo>
                  <a:pt x="742" y="3031"/>
                  <a:pt x="742" y="3031"/>
                  <a:pt x="742" y="3031"/>
                </a:cubicBezTo>
                <a:cubicBezTo>
                  <a:pt x="842" y="3199"/>
                  <a:pt x="1010" y="3298"/>
                  <a:pt x="1201" y="3298"/>
                </a:cubicBezTo>
                <a:cubicBezTo>
                  <a:pt x="2495" y="3298"/>
                  <a:pt x="2495" y="3298"/>
                  <a:pt x="2495" y="3298"/>
                </a:cubicBezTo>
                <a:cubicBezTo>
                  <a:pt x="2686" y="3298"/>
                  <a:pt x="2854" y="3199"/>
                  <a:pt x="2946" y="3031"/>
                </a:cubicBezTo>
                <a:cubicBezTo>
                  <a:pt x="3597" y="1913"/>
                  <a:pt x="3597" y="1913"/>
                  <a:pt x="3597" y="1913"/>
                </a:cubicBezTo>
                <a:cubicBezTo>
                  <a:pt x="3688" y="1745"/>
                  <a:pt x="3688" y="1546"/>
                  <a:pt x="3597" y="1385"/>
                </a:cubicBezTo>
                <a:cubicBezTo>
                  <a:pt x="2946" y="260"/>
                  <a:pt x="2946" y="260"/>
                  <a:pt x="2946" y="260"/>
                </a:cubicBezTo>
                <a:cubicBezTo>
                  <a:pt x="2854" y="100"/>
                  <a:pt x="2686" y="0"/>
                  <a:pt x="2495" y="0"/>
                </a:cubicBezTo>
              </a:path>
            </a:pathLst>
          </a:custGeom>
          <a:solidFill>
            <a:srgbClr val="FEFFFF"/>
          </a:solidFill>
          <a:ln w="63500" cap="flat" cmpd="sng">
            <a:solidFill>
              <a:srgbClr val="D259B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02" name="Google Shape;602;p112"/>
          <p:cNvSpPr/>
          <p:nvPr/>
        </p:nvSpPr>
        <p:spPr>
          <a:xfrm>
            <a:off x="1549424" y="3240594"/>
            <a:ext cx="788916" cy="503037"/>
          </a:xfrm>
          <a:custGeom>
            <a:avLst/>
            <a:gdLst/>
            <a:ahLst/>
            <a:cxnLst/>
            <a:rect l="l" t="t" r="r" b="b"/>
            <a:pathLst>
              <a:path w="1264" h="805" extrusionOk="0">
                <a:moveTo>
                  <a:pt x="1263" y="704"/>
                </a:moveTo>
                <a:lnTo>
                  <a:pt x="1263" y="704"/>
                </a:lnTo>
                <a:cubicBezTo>
                  <a:pt x="1117" y="750"/>
                  <a:pt x="896" y="804"/>
                  <a:pt x="628" y="804"/>
                </a:cubicBezTo>
                <a:cubicBezTo>
                  <a:pt x="368" y="804"/>
                  <a:pt x="146" y="750"/>
                  <a:pt x="0" y="704"/>
                </a:cubicBezTo>
                <a:cubicBezTo>
                  <a:pt x="0" y="467"/>
                  <a:pt x="0" y="238"/>
                  <a:pt x="0" y="0"/>
                </a:cubicBezTo>
                <a:cubicBezTo>
                  <a:pt x="1263" y="0"/>
                  <a:pt x="1263" y="0"/>
                  <a:pt x="1263" y="0"/>
                </a:cubicBezTo>
                <a:lnTo>
                  <a:pt x="1263" y="704"/>
                </a:lnTo>
              </a:path>
            </a:pathLst>
          </a:custGeom>
          <a:solidFill>
            <a:srgbClr val="FEFFFF"/>
          </a:solidFill>
          <a:ln w="63500" cap="flat" cmpd="sng">
            <a:solidFill>
              <a:srgbClr val="89F3D3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03" name="Google Shape;603;p112"/>
          <p:cNvSpPr/>
          <p:nvPr/>
        </p:nvSpPr>
        <p:spPr>
          <a:xfrm>
            <a:off x="1392740" y="2896988"/>
            <a:ext cx="1102285" cy="610242"/>
          </a:xfrm>
          <a:custGeom>
            <a:avLst/>
            <a:gdLst/>
            <a:ahLst/>
            <a:cxnLst/>
            <a:rect l="l" t="t" r="r" b="b"/>
            <a:pathLst>
              <a:path w="1768" h="981" extrusionOk="0">
                <a:moveTo>
                  <a:pt x="1729" y="536"/>
                </a:moveTo>
                <a:lnTo>
                  <a:pt x="1729" y="536"/>
                </a:lnTo>
                <a:cubicBezTo>
                  <a:pt x="910" y="972"/>
                  <a:pt x="910" y="972"/>
                  <a:pt x="910" y="972"/>
                </a:cubicBezTo>
                <a:cubicBezTo>
                  <a:pt x="895" y="980"/>
                  <a:pt x="872" y="980"/>
                  <a:pt x="857" y="972"/>
                </a:cubicBezTo>
                <a:cubicBezTo>
                  <a:pt x="46" y="536"/>
                  <a:pt x="46" y="536"/>
                  <a:pt x="46" y="536"/>
                </a:cubicBezTo>
                <a:cubicBezTo>
                  <a:pt x="0" y="513"/>
                  <a:pt x="0" y="460"/>
                  <a:pt x="46" y="437"/>
                </a:cubicBezTo>
                <a:cubicBezTo>
                  <a:pt x="857" y="8"/>
                  <a:pt x="857" y="8"/>
                  <a:pt x="857" y="8"/>
                </a:cubicBezTo>
                <a:cubicBezTo>
                  <a:pt x="872" y="0"/>
                  <a:pt x="895" y="0"/>
                  <a:pt x="910" y="8"/>
                </a:cubicBezTo>
                <a:cubicBezTo>
                  <a:pt x="1729" y="437"/>
                  <a:pt x="1729" y="437"/>
                  <a:pt x="1729" y="437"/>
                </a:cubicBezTo>
                <a:cubicBezTo>
                  <a:pt x="1767" y="460"/>
                  <a:pt x="1767" y="513"/>
                  <a:pt x="1729" y="536"/>
                </a:cubicBezTo>
              </a:path>
            </a:pathLst>
          </a:custGeom>
          <a:solidFill>
            <a:srgbClr val="FEFFFF"/>
          </a:solidFill>
          <a:ln w="63500" cap="flat" cmpd="sng">
            <a:solidFill>
              <a:srgbClr val="89F3D3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04" name="Google Shape;604;p112"/>
          <p:cNvSpPr/>
          <p:nvPr/>
        </p:nvSpPr>
        <p:spPr>
          <a:xfrm>
            <a:off x="4279019" y="3240594"/>
            <a:ext cx="788917" cy="503037"/>
          </a:xfrm>
          <a:custGeom>
            <a:avLst/>
            <a:gdLst/>
            <a:ahLst/>
            <a:cxnLst/>
            <a:rect l="l" t="t" r="r" b="b"/>
            <a:pathLst>
              <a:path w="1264" h="805" extrusionOk="0">
                <a:moveTo>
                  <a:pt x="1263" y="704"/>
                </a:moveTo>
                <a:lnTo>
                  <a:pt x="1263" y="704"/>
                </a:lnTo>
                <a:cubicBezTo>
                  <a:pt x="1118" y="750"/>
                  <a:pt x="896" y="804"/>
                  <a:pt x="628" y="804"/>
                </a:cubicBezTo>
                <a:cubicBezTo>
                  <a:pt x="360" y="804"/>
                  <a:pt x="146" y="750"/>
                  <a:pt x="0" y="704"/>
                </a:cubicBezTo>
                <a:cubicBezTo>
                  <a:pt x="0" y="467"/>
                  <a:pt x="0" y="238"/>
                  <a:pt x="0" y="0"/>
                </a:cubicBezTo>
                <a:cubicBezTo>
                  <a:pt x="1263" y="0"/>
                  <a:pt x="1263" y="0"/>
                  <a:pt x="1263" y="0"/>
                </a:cubicBezTo>
                <a:lnTo>
                  <a:pt x="1263" y="704"/>
                </a:lnTo>
              </a:path>
            </a:pathLst>
          </a:custGeom>
          <a:solidFill>
            <a:srgbClr val="FEFFFF"/>
          </a:solidFill>
          <a:ln w="63500" cap="flat" cmpd="sng">
            <a:solidFill>
              <a:srgbClr val="69B8F8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05" name="Google Shape;605;p112"/>
          <p:cNvSpPr/>
          <p:nvPr/>
        </p:nvSpPr>
        <p:spPr>
          <a:xfrm>
            <a:off x="4122336" y="2896988"/>
            <a:ext cx="1102283" cy="610242"/>
          </a:xfrm>
          <a:custGeom>
            <a:avLst/>
            <a:gdLst/>
            <a:ahLst/>
            <a:cxnLst/>
            <a:rect l="l" t="t" r="r" b="b"/>
            <a:pathLst>
              <a:path w="1768" h="981" extrusionOk="0">
                <a:moveTo>
                  <a:pt x="1729" y="536"/>
                </a:moveTo>
                <a:lnTo>
                  <a:pt x="1729" y="536"/>
                </a:lnTo>
                <a:cubicBezTo>
                  <a:pt x="910" y="972"/>
                  <a:pt x="910" y="972"/>
                  <a:pt x="910" y="972"/>
                </a:cubicBezTo>
                <a:cubicBezTo>
                  <a:pt x="895" y="980"/>
                  <a:pt x="872" y="980"/>
                  <a:pt x="857" y="972"/>
                </a:cubicBezTo>
                <a:cubicBezTo>
                  <a:pt x="38" y="536"/>
                  <a:pt x="38" y="536"/>
                  <a:pt x="38" y="536"/>
                </a:cubicBezTo>
                <a:cubicBezTo>
                  <a:pt x="0" y="513"/>
                  <a:pt x="0" y="460"/>
                  <a:pt x="38" y="437"/>
                </a:cubicBezTo>
                <a:cubicBezTo>
                  <a:pt x="857" y="8"/>
                  <a:pt x="857" y="8"/>
                  <a:pt x="857" y="8"/>
                </a:cubicBezTo>
                <a:cubicBezTo>
                  <a:pt x="872" y="0"/>
                  <a:pt x="895" y="0"/>
                  <a:pt x="910" y="8"/>
                </a:cubicBezTo>
                <a:cubicBezTo>
                  <a:pt x="1729" y="437"/>
                  <a:pt x="1729" y="437"/>
                  <a:pt x="1729" y="437"/>
                </a:cubicBezTo>
                <a:cubicBezTo>
                  <a:pt x="1767" y="460"/>
                  <a:pt x="1767" y="513"/>
                  <a:pt x="1729" y="536"/>
                </a:cubicBezTo>
              </a:path>
            </a:pathLst>
          </a:custGeom>
          <a:solidFill>
            <a:srgbClr val="FEFFFF"/>
          </a:solidFill>
          <a:ln w="63500" cap="flat" cmpd="sng">
            <a:solidFill>
              <a:srgbClr val="69B8F8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06" name="Google Shape;606;p112"/>
          <p:cNvSpPr/>
          <p:nvPr/>
        </p:nvSpPr>
        <p:spPr>
          <a:xfrm>
            <a:off x="7008615" y="3240594"/>
            <a:ext cx="786168" cy="503037"/>
          </a:xfrm>
          <a:custGeom>
            <a:avLst/>
            <a:gdLst/>
            <a:ahLst/>
            <a:cxnLst/>
            <a:rect l="l" t="t" r="r" b="b"/>
            <a:pathLst>
              <a:path w="1263" h="805" extrusionOk="0">
                <a:moveTo>
                  <a:pt x="1262" y="704"/>
                </a:moveTo>
                <a:lnTo>
                  <a:pt x="1262" y="704"/>
                </a:lnTo>
                <a:cubicBezTo>
                  <a:pt x="1117" y="750"/>
                  <a:pt x="895" y="804"/>
                  <a:pt x="627" y="804"/>
                </a:cubicBezTo>
                <a:cubicBezTo>
                  <a:pt x="359" y="804"/>
                  <a:pt x="145" y="750"/>
                  <a:pt x="0" y="704"/>
                </a:cubicBezTo>
                <a:cubicBezTo>
                  <a:pt x="0" y="467"/>
                  <a:pt x="0" y="238"/>
                  <a:pt x="0" y="0"/>
                </a:cubicBezTo>
                <a:cubicBezTo>
                  <a:pt x="1262" y="0"/>
                  <a:pt x="1262" y="0"/>
                  <a:pt x="1262" y="0"/>
                </a:cubicBezTo>
                <a:lnTo>
                  <a:pt x="1262" y="704"/>
                </a:lnTo>
              </a:path>
            </a:pathLst>
          </a:custGeom>
          <a:solidFill>
            <a:srgbClr val="FEFFFF"/>
          </a:solidFill>
          <a:ln w="63500" cap="flat" cmpd="sng">
            <a:solidFill>
              <a:srgbClr val="F5E252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07" name="Google Shape;607;p112"/>
          <p:cNvSpPr/>
          <p:nvPr/>
        </p:nvSpPr>
        <p:spPr>
          <a:xfrm>
            <a:off x="6849183" y="2896988"/>
            <a:ext cx="1102283" cy="610242"/>
          </a:xfrm>
          <a:custGeom>
            <a:avLst/>
            <a:gdLst/>
            <a:ahLst/>
            <a:cxnLst/>
            <a:rect l="l" t="t" r="r" b="b"/>
            <a:pathLst>
              <a:path w="1769" h="981" extrusionOk="0">
                <a:moveTo>
                  <a:pt x="1729" y="536"/>
                </a:moveTo>
                <a:lnTo>
                  <a:pt x="1729" y="536"/>
                </a:lnTo>
                <a:cubicBezTo>
                  <a:pt x="910" y="972"/>
                  <a:pt x="910" y="972"/>
                  <a:pt x="910" y="972"/>
                </a:cubicBezTo>
                <a:cubicBezTo>
                  <a:pt x="895" y="980"/>
                  <a:pt x="872" y="980"/>
                  <a:pt x="857" y="972"/>
                </a:cubicBezTo>
                <a:cubicBezTo>
                  <a:pt x="38" y="536"/>
                  <a:pt x="38" y="536"/>
                  <a:pt x="38" y="536"/>
                </a:cubicBezTo>
                <a:cubicBezTo>
                  <a:pt x="0" y="513"/>
                  <a:pt x="0" y="460"/>
                  <a:pt x="38" y="437"/>
                </a:cubicBezTo>
                <a:cubicBezTo>
                  <a:pt x="857" y="8"/>
                  <a:pt x="857" y="8"/>
                  <a:pt x="857" y="8"/>
                </a:cubicBezTo>
                <a:cubicBezTo>
                  <a:pt x="872" y="0"/>
                  <a:pt x="895" y="0"/>
                  <a:pt x="910" y="8"/>
                </a:cubicBezTo>
                <a:cubicBezTo>
                  <a:pt x="1729" y="437"/>
                  <a:pt x="1729" y="437"/>
                  <a:pt x="1729" y="437"/>
                </a:cubicBezTo>
                <a:cubicBezTo>
                  <a:pt x="1768" y="460"/>
                  <a:pt x="1768" y="513"/>
                  <a:pt x="1729" y="536"/>
                </a:cubicBezTo>
              </a:path>
            </a:pathLst>
          </a:custGeom>
          <a:solidFill>
            <a:srgbClr val="FEFFFF"/>
          </a:solidFill>
          <a:ln w="63500" cap="flat" cmpd="sng">
            <a:solidFill>
              <a:srgbClr val="F5E252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08" name="Google Shape;608;p112"/>
          <p:cNvSpPr/>
          <p:nvPr/>
        </p:nvSpPr>
        <p:spPr>
          <a:xfrm>
            <a:off x="9735462" y="3240594"/>
            <a:ext cx="786168" cy="503037"/>
          </a:xfrm>
          <a:custGeom>
            <a:avLst/>
            <a:gdLst/>
            <a:ahLst/>
            <a:cxnLst/>
            <a:rect l="l" t="t" r="r" b="b"/>
            <a:pathLst>
              <a:path w="1263" h="805" extrusionOk="0">
                <a:moveTo>
                  <a:pt x="1262" y="704"/>
                </a:moveTo>
                <a:lnTo>
                  <a:pt x="1262" y="704"/>
                </a:lnTo>
                <a:cubicBezTo>
                  <a:pt x="1117" y="750"/>
                  <a:pt x="895" y="804"/>
                  <a:pt x="627" y="804"/>
                </a:cubicBezTo>
                <a:cubicBezTo>
                  <a:pt x="359" y="804"/>
                  <a:pt x="145" y="750"/>
                  <a:pt x="0" y="704"/>
                </a:cubicBezTo>
                <a:cubicBezTo>
                  <a:pt x="0" y="467"/>
                  <a:pt x="0" y="238"/>
                  <a:pt x="0" y="0"/>
                </a:cubicBezTo>
                <a:cubicBezTo>
                  <a:pt x="1262" y="0"/>
                  <a:pt x="1262" y="0"/>
                  <a:pt x="1262" y="0"/>
                </a:cubicBezTo>
                <a:lnTo>
                  <a:pt x="1262" y="704"/>
                </a:lnTo>
              </a:path>
            </a:pathLst>
          </a:custGeom>
          <a:solidFill>
            <a:srgbClr val="FEFFFF"/>
          </a:solidFill>
          <a:ln w="63500" cap="flat" cmpd="sng">
            <a:solidFill>
              <a:srgbClr val="D259B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09" name="Google Shape;609;p112"/>
          <p:cNvSpPr/>
          <p:nvPr/>
        </p:nvSpPr>
        <p:spPr>
          <a:xfrm>
            <a:off x="9578777" y="2896988"/>
            <a:ext cx="1102285" cy="610242"/>
          </a:xfrm>
          <a:custGeom>
            <a:avLst/>
            <a:gdLst/>
            <a:ahLst/>
            <a:cxnLst/>
            <a:rect l="l" t="t" r="r" b="b"/>
            <a:pathLst>
              <a:path w="1769" h="981" extrusionOk="0">
                <a:moveTo>
                  <a:pt x="1729" y="536"/>
                </a:moveTo>
                <a:lnTo>
                  <a:pt x="1729" y="536"/>
                </a:lnTo>
                <a:cubicBezTo>
                  <a:pt x="911" y="972"/>
                  <a:pt x="911" y="972"/>
                  <a:pt x="911" y="972"/>
                </a:cubicBezTo>
                <a:cubicBezTo>
                  <a:pt x="895" y="980"/>
                  <a:pt x="872" y="980"/>
                  <a:pt x="857" y="972"/>
                </a:cubicBezTo>
                <a:cubicBezTo>
                  <a:pt x="38" y="536"/>
                  <a:pt x="38" y="536"/>
                  <a:pt x="38" y="536"/>
                </a:cubicBezTo>
                <a:cubicBezTo>
                  <a:pt x="0" y="513"/>
                  <a:pt x="0" y="460"/>
                  <a:pt x="38" y="437"/>
                </a:cubicBezTo>
                <a:cubicBezTo>
                  <a:pt x="857" y="8"/>
                  <a:pt x="857" y="8"/>
                  <a:pt x="857" y="8"/>
                </a:cubicBezTo>
                <a:cubicBezTo>
                  <a:pt x="872" y="0"/>
                  <a:pt x="895" y="0"/>
                  <a:pt x="911" y="8"/>
                </a:cubicBezTo>
                <a:cubicBezTo>
                  <a:pt x="1729" y="437"/>
                  <a:pt x="1729" y="437"/>
                  <a:pt x="1729" y="437"/>
                </a:cubicBezTo>
                <a:cubicBezTo>
                  <a:pt x="1768" y="460"/>
                  <a:pt x="1768" y="513"/>
                  <a:pt x="1729" y="536"/>
                </a:cubicBezTo>
              </a:path>
            </a:pathLst>
          </a:custGeom>
          <a:solidFill>
            <a:srgbClr val="FEFFFF"/>
          </a:solidFill>
          <a:ln w="63500" cap="flat" cmpd="sng">
            <a:solidFill>
              <a:srgbClr val="D259B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10" name="Google Shape;610;p112"/>
          <p:cNvSpPr txBox="1"/>
          <p:nvPr/>
        </p:nvSpPr>
        <p:spPr>
          <a:xfrm>
            <a:off x="1708519" y="2125129"/>
            <a:ext cx="4796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353E49"/>
                </a:solidFill>
                <a:latin typeface="Lato Black"/>
                <a:ea typeface="Lato Black"/>
                <a:cs typeface="Lato Black"/>
                <a:sym typeface="Lato Black"/>
              </a:rPr>
              <a:t>1</a:t>
            </a:r>
            <a:endParaRPr/>
          </a:p>
        </p:txBody>
      </p:sp>
      <p:sp>
        <p:nvSpPr>
          <p:cNvPr id="611" name="Google Shape;611;p112"/>
          <p:cNvSpPr txBox="1"/>
          <p:nvPr/>
        </p:nvSpPr>
        <p:spPr>
          <a:xfrm>
            <a:off x="4447957" y="2120646"/>
            <a:ext cx="4796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353E49"/>
                </a:solidFill>
                <a:latin typeface="Lato Black"/>
                <a:ea typeface="Lato Black"/>
                <a:cs typeface="Lato Black"/>
                <a:sym typeface="Lato Black"/>
              </a:rPr>
              <a:t>2</a:t>
            </a:r>
            <a:endParaRPr/>
          </a:p>
        </p:txBody>
      </p:sp>
      <p:sp>
        <p:nvSpPr>
          <p:cNvPr id="612" name="Google Shape;612;p112"/>
          <p:cNvSpPr txBox="1"/>
          <p:nvPr/>
        </p:nvSpPr>
        <p:spPr>
          <a:xfrm>
            <a:off x="7170408" y="2125617"/>
            <a:ext cx="4796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353E49"/>
                </a:solidFill>
                <a:latin typeface="Lato Black"/>
                <a:ea typeface="Lato Black"/>
                <a:cs typeface="Lato Black"/>
                <a:sym typeface="Lato Black"/>
              </a:rPr>
              <a:t>3</a:t>
            </a:r>
            <a:endParaRPr/>
          </a:p>
        </p:txBody>
      </p:sp>
      <p:sp>
        <p:nvSpPr>
          <p:cNvPr id="613" name="Google Shape;613;p112"/>
          <p:cNvSpPr txBox="1"/>
          <p:nvPr/>
        </p:nvSpPr>
        <p:spPr>
          <a:xfrm>
            <a:off x="9895679" y="2125617"/>
            <a:ext cx="4796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353E49"/>
                </a:solidFill>
                <a:latin typeface="Lato Black"/>
                <a:ea typeface="Lato Black"/>
                <a:cs typeface="Lato Black"/>
                <a:sym typeface="Lato Black"/>
              </a:rPr>
              <a:t>4</a:t>
            </a:r>
            <a:endParaRPr/>
          </a:p>
        </p:txBody>
      </p:sp>
      <p:sp>
        <p:nvSpPr>
          <p:cNvPr id="614" name="Google Shape;614;p112"/>
          <p:cNvSpPr txBox="1">
            <a:spLocks noGrp="1"/>
          </p:cNvSpPr>
          <p:nvPr>
            <p:ph type="body" idx="1"/>
          </p:nvPr>
        </p:nvSpPr>
        <p:spPr>
          <a:xfrm>
            <a:off x="838470" y="4532546"/>
            <a:ext cx="2258549" cy="113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5" name="Google Shape;615;p112"/>
          <p:cNvSpPr txBox="1">
            <a:spLocks noGrp="1"/>
          </p:cNvSpPr>
          <p:nvPr>
            <p:ph type="body" idx="2"/>
          </p:nvPr>
        </p:nvSpPr>
        <p:spPr>
          <a:xfrm>
            <a:off x="3589989" y="4532546"/>
            <a:ext cx="2258549" cy="113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6" name="Google Shape;616;p112"/>
          <p:cNvSpPr txBox="1">
            <a:spLocks noGrp="1"/>
          </p:cNvSpPr>
          <p:nvPr>
            <p:ph type="body" idx="3"/>
          </p:nvPr>
        </p:nvSpPr>
        <p:spPr>
          <a:xfrm>
            <a:off x="6341508" y="4532546"/>
            <a:ext cx="2258549" cy="113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7" name="Google Shape;617;p112"/>
          <p:cNvSpPr txBox="1">
            <a:spLocks noGrp="1"/>
          </p:cNvSpPr>
          <p:nvPr>
            <p:ph type="body" idx="4"/>
          </p:nvPr>
        </p:nvSpPr>
        <p:spPr>
          <a:xfrm>
            <a:off x="9093028" y="4532546"/>
            <a:ext cx="2258549" cy="113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nu #5">
  <p:cSld name="Menu #5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113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20" name="Google Shape;620;p113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621" name="Google Shape;621;p113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22" name="Google Shape;622;p113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23" name="Google Shape;623;p113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24" name="Google Shape;624;p113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25" name="Google Shape;625;p113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26" name="Google Shape;626;p113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627" name="Google Shape;627;p113"/>
          <p:cNvSpPr/>
          <p:nvPr/>
        </p:nvSpPr>
        <p:spPr>
          <a:xfrm>
            <a:off x="5174" y="1581015"/>
            <a:ext cx="9771528" cy="2634896"/>
          </a:xfrm>
          <a:custGeom>
            <a:avLst/>
            <a:gdLst/>
            <a:ahLst/>
            <a:cxnLst/>
            <a:rect l="l" t="t" r="r" b="b"/>
            <a:pathLst>
              <a:path w="15765" h="4250" extrusionOk="0">
                <a:moveTo>
                  <a:pt x="15764" y="3269"/>
                </a:moveTo>
                <a:lnTo>
                  <a:pt x="15764" y="3269"/>
                </a:lnTo>
                <a:cubicBezTo>
                  <a:pt x="15169" y="3992"/>
                  <a:pt x="14084" y="4249"/>
                  <a:pt x="13225" y="3888"/>
                </a:cubicBezTo>
                <a:cubicBezTo>
                  <a:pt x="11939" y="3341"/>
                  <a:pt x="11377" y="1678"/>
                  <a:pt x="10059" y="1205"/>
                </a:cubicBezTo>
                <a:cubicBezTo>
                  <a:pt x="9425" y="980"/>
                  <a:pt x="8678" y="1085"/>
                  <a:pt x="8140" y="1486"/>
                </a:cubicBezTo>
                <a:cubicBezTo>
                  <a:pt x="7601" y="1887"/>
                  <a:pt x="7272" y="2562"/>
                  <a:pt x="7304" y="3237"/>
                </a:cubicBezTo>
                <a:cubicBezTo>
                  <a:pt x="7312" y="3389"/>
                  <a:pt x="7336" y="3542"/>
                  <a:pt x="7416" y="3663"/>
                </a:cubicBezTo>
                <a:cubicBezTo>
                  <a:pt x="7505" y="3783"/>
                  <a:pt x="7657" y="3872"/>
                  <a:pt x="7802" y="3831"/>
                </a:cubicBezTo>
                <a:cubicBezTo>
                  <a:pt x="7947" y="3799"/>
                  <a:pt x="8035" y="3655"/>
                  <a:pt x="8083" y="3510"/>
                </a:cubicBezTo>
                <a:cubicBezTo>
                  <a:pt x="8212" y="3084"/>
                  <a:pt x="8035" y="2594"/>
                  <a:pt x="7682" y="2329"/>
                </a:cubicBezTo>
                <a:cubicBezTo>
                  <a:pt x="7336" y="2056"/>
                  <a:pt x="6846" y="1984"/>
                  <a:pt x="6420" y="2104"/>
                </a:cubicBezTo>
                <a:cubicBezTo>
                  <a:pt x="5825" y="2265"/>
                  <a:pt x="5367" y="2739"/>
                  <a:pt x="4837" y="3044"/>
                </a:cubicBezTo>
                <a:cubicBezTo>
                  <a:pt x="4315" y="3341"/>
                  <a:pt x="3712" y="3478"/>
                  <a:pt x="3126" y="3446"/>
                </a:cubicBezTo>
                <a:cubicBezTo>
                  <a:pt x="2812" y="3422"/>
                  <a:pt x="2491" y="3357"/>
                  <a:pt x="2218" y="3205"/>
                </a:cubicBezTo>
                <a:cubicBezTo>
                  <a:pt x="1768" y="2948"/>
                  <a:pt x="1454" y="2490"/>
                  <a:pt x="1310" y="1992"/>
                </a:cubicBezTo>
                <a:cubicBezTo>
                  <a:pt x="1165" y="1494"/>
                  <a:pt x="1173" y="956"/>
                  <a:pt x="1261" y="450"/>
                </a:cubicBezTo>
                <a:cubicBezTo>
                  <a:pt x="1286" y="249"/>
                  <a:pt x="1406" y="0"/>
                  <a:pt x="1599" y="40"/>
                </a:cubicBezTo>
                <a:cubicBezTo>
                  <a:pt x="1695" y="56"/>
                  <a:pt x="1768" y="136"/>
                  <a:pt x="1808" y="225"/>
                </a:cubicBezTo>
                <a:cubicBezTo>
                  <a:pt x="1969" y="570"/>
                  <a:pt x="1840" y="1004"/>
                  <a:pt x="1567" y="1253"/>
                </a:cubicBezTo>
                <a:cubicBezTo>
                  <a:pt x="1286" y="1510"/>
                  <a:pt x="378" y="1575"/>
                  <a:pt x="0" y="1535"/>
                </a:cubicBezTo>
              </a:path>
            </a:pathLst>
          </a:custGeom>
          <a:noFill/>
          <a:ln w="63500" cap="flat" cmpd="sng">
            <a:solidFill>
              <a:srgbClr val="7F7F7F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28" name="Google Shape;628;p113"/>
          <p:cNvSpPr/>
          <p:nvPr/>
        </p:nvSpPr>
        <p:spPr>
          <a:xfrm>
            <a:off x="800563" y="2879328"/>
            <a:ext cx="1120651" cy="1035920"/>
          </a:xfrm>
          <a:custGeom>
            <a:avLst/>
            <a:gdLst/>
            <a:ahLst/>
            <a:cxnLst/>
            <a:rect l="l" t="t" r="r" b="b"/>
            <a:pathLst>
              <a:path w="1808" h="1672" extrusionOk="0">
                <a:moveTo>
                  <a:pt x="1068" y="0"/>
                </a:moveTo>
                <a:lnTo>
                  <a:pt x="1068" y="0"/>
                </a:lnTo>
                <a:cubicBezTo>
                  <a:pt x="739" y="0"/>
                  <a:pt x="739" y="0"/>
                  <a:pt x="739" y="0"/>
                </a:cubicBezTo>
                <a:cubicBezTo>
                  <a:pt x="546" y="0"/>
                  <a:pt x="361" y="104"/>
                  <a:pt x="265" y="273"/>
                </a:cubicBezTo>
                <a:cubicBezTo>
                  <a:pt x="104" y="563"/>
                  <a:pt x="104" y="563"/>
                  <a:pt x="104" y="563"/>
                </a:cubicBezTo>
                <a:cubicBezTo>
                  <a:pt x="0" y="731"/>
                  <a:pt x="0" y="940"/>
                  <a:pt x="104" y="1109"/>
                </a:cubicBezTo>
                <a:cubicBezTo>
                  <a:pt x="265" y="1398"/>
                  <a:pt x="265" y="1398"/>
                  <a:pt x="265" y="1398"/>
                </a:cubicBezTo>
                <a:cubicBezTo>
                  <a:pt x="361" y="1567"/>
                  <a:pt x="546" y="1671"/>
                  <a:pt x="739" y="1671"/>
                </a:cubicBezTo>
                <a:cubicBezTo>
                  <a:pt x="1068" y="1671"/>
                  <a:pt x="1068" y="1671"/>
                  <a:pt x="1068" y="1671"/>
                </a:cubicBezTo>
                <a:cubicBezTo>
                  <a:pt x="1269" y="1671"/>
                  <a:pt x="1446" y="1567"/>
                  <a:pt x="1550" y="1398"/>
                </a:cubicBezTo>
                <a:cubicBezTo>
                  <a:pt x="1711" y="1109"/>
                  <a:pt x="1711" y="1109"/>
                  <a:pt x="1711" y="1109"/>
                </a:cubicBezTo>
                <a:cubicBezTo>
                  <a:pt x="1807" y="940"/>
                  <a:pt x="1807" y="731"/>
                  <a:pt x="1711" y="563"/>
                </a:cubicBezTo>
                <a:cubicBezTo>
                  <a:pt x="1550" y="273"/>
                  <a:pt x="1550" y="273"/>
                  <a:pt x="1550" y="273"/>
                </a:cubicBezTo>
                <a:cubicBezTo>
                  <a:pt x="1446" y="104"/>
                  <a:pt x="1269" y="0"/>
                  <a:pt x="1068" y="0"/>
                </a:cubicBezTo>
              </a:path>
            </a:pathLst>
          </a:custGeom>
          <a:solidFill>
            <a:srgbClr val="89F3D3"/>
          </a:solidFill>
          <a:ln w="9525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29" name="Google Shape;629;p113"/>
          <p:cNvSpPr/>
          <p:nvPr/>
        </p:nvSpPr>
        <p:spPr>
          <a:xfrm>
            <a:off x="3077396" y="2537668"/>
            <a:ext cx="1120651" cy="1035918"/>
          </a:xfrm>
          <a:custGeom>
            <a:avLst/>
            <a:gdLst/>
            <a:ahLst/>
            <a:cxnLst/>
            <a:rect l="l" t="t" r="r" b="b"/>
            <a:pathLst>
              <a:path w="1809" h="1671" extrusionOk="0">
                <a:moveTo>
                  <a:pt x="1068" y="0"/>
                </a:moveTo>
                <a:lnTo>
                  <a:pt x="1068" y="0"/>
                </a:lnTo>
                <a:cubicBezTo>
                  <a:pt x="739" y="0"/>
                  <a:pt x="739" y="0"/>
                  <a:pt x="739" y="0"/>
                </a:cubicBezTo>
                <a:cubicBezTo>
                  <a:pt x="546" y="0"/>
                  <a:pt x="361" y="103"/>
                  <a:pt x="265" y="272"/>
                </a:cubicBezTo>
                <a:cubicBezTo>
                  <a:pt x="104" y="561"/>
                  <a:pt x="104" y="561"/>
                  <a:pt x="104" y="561"/>
                </a:cubicBezTo>
                <a:cubicBezTo>
                  <a:pt x="0" y="730"/>
                  <a:pt x="0" y="939"/>
                  <a:pt x="104" y="1107"/>
                </a:cubicBezTo>
                <a:cubicBezTo>
                  <a:pt x="265" y="1397"/>
                  <a:pt x="265" y="1397"/>
                  <a:pt x="265" y="1397"/>
                </a:cubicBezTo>
                <a:cubicBezTo>
                  <a:pt x="361" y="1565"/>
                  <a:pt x="546" y="1670"/>
                  <a:pt x="739" y="1670"/>
                </a:cubicBezTo>
                <a:cubicBezTo>
                  <a:pt x="1068" y="1670"/>
                  <a:pt x="1068" y="1670"/>
                  <a:pt x="1068" y="1670"/>
                </a:cubicBezTo>
                <a:cubicBezTo>
                  <a:pt x="1269" y="1670"/>
                  <a:pt x="1446" y="1565"/>
                  <a:pt x="1551" y="1397"/>
                </a:cubicBezTo>
                <a:cubicBezTo>
                  <a:pt x="1711" y="1107"/>
                  <a:pt x="1711" y="1107"/>
                  <a:pt x="1711" y="1107"/>
                </a:cubicBezTo>
                <a:cubicBezTo>
                  <a:pt x="1808" y="939"/>
                  <a:pt x="1808" y="730"/>
                  <a:pt x="1711" y="561"/>
                </a:cubicBezTo>
                <a:cubicBezTo>
                  <a:pt x="1551" y="272"/>
                  <a:pt x="1551" y="272"/>
                  <a:pt x="1551" y="272"/>
                </a:cubicBezTo>
                <a:cubicBezTo>
                  <a:pt x="1446" y="103"/>
                  <a:pt x="1269" y="0"/>
                  <a:pt x="1068" y="0"/>
                </a:cubicBezTo>
              </a:path>
            </a:pathLst>
          </a:custGeom>
          <a:solidFill>
            <a:srgbClr val="69B8F8"/>
          </a:solidFill>
          <a:ln w="9525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30" name="Google Shape;630;p113"/>
          <p:cNvSpPr/>
          <p:nvPr/>
        </p:nvSpPr>
        <p:spPr>
          <a:xfrm>
            <a:off x="5821624" y="1868010"/>
            <a:ext cx="1115184" cy="1035920"/>
          </a:xfrm>
          <a:custGeom>
            <a:avLst/>
            <a:gdLst/>
            <a:ahLst/>
            <a:cxnLst/>
            <a:rect l="l" t="t" r="r" b="b"/>
            <a:pathLst>
              <a:path w="1800" h="1671" extrusionOk="0">
                <a:moveTo>
                  <a:pt x="1060" y="0"/>
                </a:moveTo>
                <a:lnTo>
                  <a:pt x="1060" y="0"/>
                </a:lnTo>
                <a:cubicBezTo>
                  <a:pt x="738" y="0"/>
                  <a:pt x="738" y="0"/>
                  <a:pt x="738" y="0"/>
                </a:cubicBezTo>
                <a:cubicBezTo>
                  <a:pt x="537" y="0"/>
                  <a:pt x="354" y="104"/>
                  <a:pt x="257" y="273"/>
                </a:cubicBezTo>
                <a:cubicBezTo>
                  <a:pt x="96" y="562"/>
                  <a:pt x="96" y="562"/>
                  <a:pt x="96" y="562"/>
                </a:cubicBezTo>
                <a:cubicBezTo>
                  <a:pt x="0" y="731"/>
                  <a:pt x="0" y="940"/>
                  <a:pt x="96" y="1109"/>
                </a:cubicBezTo>
                <a:cubicBezTo>
                  <a:pt x="257" y="1397"/>
                  <a:pt x="257" y="1397"/>
                  <a:pt x="257" y="1397"/>
                </a:cubicBezTo>
                <a:cubicBezTo>
                  <a:pt x="354" y="1566"/>
                  <a:pt x="537" y="1670"/>
                  <a:pt x="738" y="1670"/>
                </a:cubicBezTo>
                <a:cubicBezTo>
                  <a:pt x="1060" y="1670"/>
                  <a:pt x="1060" y="1670"/>
                  <a:pt x="1060" y="1670"/>
                </a:cubicBezTo>
                <a:cubicBezTo>
                  <a:pt x="1260" y="1670"/>
                  <a:pt x="1445" y="1566"/>
                  <a:pt x="1542" y="1397"/>
                </a:cubicBezTo>
                <a:cubicBezTo>
                  <a:pt x="1702" y="1109"/>
                  <a:pt x="1702" y="1109"/>
                  <a:pt x="1702" y="1109"/>
                </a:cubicBezTo>
                <a:cubicBezTo>
                  <a:pt x="1799" y="940"/>
                  <a:pt x="1799" y="731"/>
                  <a:pt x="1702" y="562"/>
                </a:cubicBezTo>
                <a:cubicBezTo>
                  <a:pt x="1542" y="273"/>
                  <a:pt x="1542" y="273"/>
                  <a:pt x="1542" y="273"/>
                </a:cubicBezTo>
                <a:cubicBezTo>
                  <a:pt x="1445" y="104"/>
                  <a:pt x="1260" y="0"/>
                  <a:pt x="1060" y="0"/>
                </a:cubicBezTo>
              </a:path>
            </a:pathLst>
          </a:custGeom>
          <a:solidFill>
            <a:srgbClr val="F5E252"/>
          </a:solidFill>
          <a:ln w="9525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31" name="Google Shape;631;p113"/>
          <p:cNvSpPr/>
          <p:nvPr/>
        </p:nvSpPr>
        <p:spPr>
          <a:xfrm>
            <a:off x="7986393" y="3570853"/>
            <a:ext cx="1120651" cy="1035918"/>
          </a:xfrm>
          <a:custGeom>
            <a:avLst/>
            <a:gdLst/>
            <a:ahLst/>
            <a:cxnLst/>
            <a:rect l="l" t="t" r="r" b="b"/>
            <a:pathLst>
              <a:path w="1809" h="1672" extrusionOk="0">
                <a:moveTo>
                  <a:pt x="1069" y="0"/>
                </a:moveTo>
                <a:lnTo>
                  <a:pt x="1069" y="0"/>
                </a:lnTo>
                <a:cubicBezTo>
                  <a:pt x="740" y="0"/>
                  <a:pt x="740" y="0"/>
                  <a:pt x="740" y="0"/>
                </a:cubicBezTo>
                <a:cubicBezTo>
                  <a:pt x="539" y="0"/>
                  <a:pt x="362" y="104"/>
                  <a:pt x="257" y="273"/>
                </a:cubicBezTo>
                <a:cubicBezTo>
                  <a:pt x="97" y="554"/>
                  <a:pt x="97" y="554"/>
                  <a:pt x="97" y="554"/>
                </a:cubicBezTo>
                <a:cubicBezTo>
                  <a:pt x="0" y="731"/>
                  <a:pt x="0" y="940"/>
                  <a:pt x="97" y="1109"/>
                </a:cubicBezTo>
                <a:cubicBezTo>
                  <a:pt x="257" y="1390"/>
                  <a:pt x="257" y="1390"/>
                  <a:pt x="257" y="1390"/>
                </a:cubicBezTo>
                <a:cubicBezTo>
                  <a:pt x="362" y="1567"/>
                  <a:pt x="539" y="1671"/>
                  <a:pt x="740" y="1671"/>
                </a:cubicBezTo>
                <a:cubicBezTo>
                  <a:pt x="1069" y="1671"/>
                  <a:pt x="1069" y="1671"/>
                  <a:pt x="1069" y="1671"/>
                </a:cubicBezTo>
                <a:cubicBezTo>
                  <a:pt x="1262" y="1671"/>
                  <a:pt x="1447" y="1567"/>
                  <a:pt x="1543" y="1390"/>
                </a:cubicBezTo>
                <a:cubicBezTo>
                  <a:pt x="1704" y="1109"/>
                  <a:pt x="1704" y="1109"/>
                  <a:pt x="1704" y="1109"/>
                </a:cubicBezTo>
                <a:cubicBezTo>
                  <a:pt x="1808" y="940"/>
                  <a:pt x="1808" y="731"/>
                  <a:pt x="1704" y="554"/>
                </a:cubicBezTo>
                <a:cubicBezTo>
                  <a:pt x="1543" y="273"/>
                  <a:pt x="1543" y="273"/>
                  <a:pt x="1543" y="273"/>
                </a:cubicBezTo>
                <a:cubicBezTo>
                  <a:pt x="1447" y="104"/>
                  <a:pt x="1262" y="0"/>
                  <a:pt x="1069" y="0"/>
                </a:cubicBezTo>
              </a:path>
            </a:pathLst>
          </a:custGeom>
          <a:solidFill>
            <a:srgbClr val="D259B1"/>
          </a:solidFill>
          <a:ln w="9525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32" name="Google Shape;632;p113"/>
          <p:cNvSpPr/>
          <p:nvPr/>
        </p:nvSpPr>
        <p:spPr>
          <a:xfrm>
            <a:off x="8675183" y="1201086"/>
            <a:ext cx="2954692" cy="1754775"/>
          </a:xfrm>
          <a:custGeom>
            <a:avLst/>
            <a:gdLst/>
            <a:ahLst/>
            <a:cxnLst/>
            <a:rect l="l" t="t" r="r" b="b"/>
            <a:pathLst>
              <a:path w="4766" h="2829" extrusionOk="0">
                <a:moveTo>
                  <a:pt x="1446" y="2828"/>
                </a:moveTo>
                <a:lnTo>
                  <a:pt x="1446" y="2828"/>
                </a:lnTo>
                <a:cubicBezTo>
                  <a:pt x="56" y="2321"/>
                  <a:pt x="56" y="2321"/>
                  <a:pt x="56" y="2321"/>
                </a:cubicBezTo>
                <a:cubicBezTo>
                  <a:pt x="8" y="2305"/>
                  <a:pt x="0" y="2233"/>
                  <a:pt x="48" y="2210"/>
                </a:cubicBezTo>
                <a:cubicBezTo>
                  <a:pt x="4765" y="0"/>
                  <a:pt x="4765" y="0"/>
                  <a:pt x="4765" y="0"/>
                </a:cubicBezTo>
                <a:lnTo>
                  <a:pt x="1446" y="2828"/>
                </a:lnTo>
              </a:path>
            </a:pathLst>
          </a:custGeom>
          <a:solidFill>
            <a:srgbClr val="895BDE"/>
          </a:solidFill>
          <a:ln w="9525" cap="flat" cmpd="sng">
            <a:solidFill>
              <a:srgbClr val="FE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33" name="Google Shape;633;p113"/>
          <p:cNvSpPr/>
          <p:nvPr/>
        </p:nvSpPr>
        <p:spPr>
          <a:xfrm>
            <a:off x="9571703" y="1201086"/>
            <a:ext cx="2058172" cy="2654030"/>
          </a:xfrm>
          <a:custGeom>
            <a:avLst/>
            <a:gdLst/>
            <a:ahLst/>
            <a:cxnLst/>
            <a:rect l="l" t="t" r="r" b="b"/>
            <a:pathLst>
              <a:path w="3320" h="4283" extrusionOk="0">
                <a:moveTo>
                  <a:pt x="0" y="2828"/>
                </a:moveTo>
                <a:lnTo>
                  <a:pt x="177" y="4282"/>
                </a:lnTo>
                <a:lnTo>
                  <a:pt x="450" y="2996"/>
                </a:lnTo>
                <a:lnTo>
                  <a:pt x="3319" y="0"/>
                </a:lnTo>
                <a:lnTo>
                  <a:pt x="0" y="2828"/>
                </a:lnTo>
              </a:path>
            </a:pathLst>
          </a:custGeom>
          <a:solidFill>
            <a:srgbClr val="895BDE"/>
          </a:solidFill>
          <a:ln w="9525" cap="flat" cmpd="sng">
            <a:solidFill>
              <a:srgbClr val="FE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34" name="Google Shape;634;p113"/>
          <p:cNvSpPr/>
          <p:nvPr/>
        </p:nvSpPr>
        <p:spPr>
          <a:xfrm>
            <a:off x="9681035" y="2253405"/>
            <a:ext cx="1574378" cy="1604443"/>
          </a:xfrm>
          <a:custGeom>
            <a:avLst/>
            <a:gdLst/>
            <a:ahLst/>
            <a:cxnLst/>
            <a:rect l="l" t="t" r="r" b="b"/>
            <a:pathLst>
              <a:path w="2540" h="2587" extrusionOk="0">
                <a:moveTo>
                  <a:pt x="0" y="2586"/>
                </a:moveTo>
                <a:lnTo>
                  <a:pt x="2539" y="0"/>
                </a:lnTo>
                <a:lnTo>
                  <a:pt x="273" y="1300"/>
                </a:lnTo>
                <a:lnTo>
                  <a:pt x="0" y="2586"/>
                </a:lnTo>
              </a:path>
            </a:pathLst>
          </a:custGeom>
          <a:solidFill>
            <a:srgbClr val="895BDE"/>
          </a:solidFill>
          <a:ln w="9525" cap="flat" cmpd="sng">
            <a:solidFill>
              <a:srgbClr val="FE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35" name="Google Shape;635;p113"/>
          <p:cNvSpPr/>
          <p:nvPr/>
        </p:nvSpPr>
        <p:spPr>
          <a:xfrm>
            <a:off x="9850499" y="1201086"/>
            <a:ext cx="1779376" cy="2342434"/>
          </a:xfrm>
          <a:custGeom>
            <a:avLst/>
            <a:gdLst/>
            <a:ahLst/>
            <a:cxnLst/>
            <a:rect l="l" t="t" r="r" b="b"/>
            <a:pathLst>
              <a:path w="2870" h="3777" extrusionOk="0">
                <a:moveTo>
                  <a:pt x="0" y="2996"/>
                </a:moveTo>
                <a:lnTo>
                  <a:pt x="0" y="2996"/>
                </a:lnTo>
                <a:cubicBezTo>
                  <a:pt x="2869" y="0"/>
                  <a:pt x="2869" y="0"/>
                  <a:pt x="2869" y="0"/>
                </a:cubicBezTo>
                <a:cubicBezTo>
                  <a:pt x="1816" y="3719"/>
                  <a:pt x="1816" y="3719"/>
                  <a:pt x="1816" y="3719"/>
                </a:cubicBezTo>
                <a:cubicBezTo>
                  <a:pt x="1808" y="3752"/>
                  <a:pt x="1768" y="3776"/>
                  <a:pt x="1736" y="3760"/>
                </a:cubicBezTo>
                <a:lnTo>
                  <a:pt x="0" y="2996"/>
                </a:lnTo>
              </a:path>
            </a:pathLst>
          </a:custGeom>
          <a:solidFill>
            <a:srgbClr val="895BDE"/>
          </a:solidFill>
          <a:ln w="9525" cap="flat" cmpd="sng">
            <a:solidFill>
              <a:srgbClr val="FE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36" name="Google Shape;636;p113"/>
          <p:cNvSpPr/>
          <p:nvPr/>
        </p:nvSpPr>
        <p:spPr>
          <a:xfrm>
            <a:off x="1079359" y="3114392"/>
            <a:ext cx="568525" cy="568525"/>
          </a:xfrm>
          <a:custGeom>
            <a:avLst/>
            <a:gdLst/>
            <a:ahLst/>
            <a:cxnLst/>
            <a:rect l="l" t="t" r="r" b="b"/>
            <a:pathLst>
              <a:path w="917" h="916" extrusionOk="0">
                <a:moveTo>
                  <a:pt x="779" y="136"/>
                </a:moveTo>
                <a:lnTo>
                  <a:pt x="779" y="136"/>
                </a:lnTo>
                <a:cubicBezTo>
                  <a:pt x="691" y="48"/>
                  <a:pt x="578" y="0"/>
                  <a:pt x="458" y="0"/>
                </a:cubicBezTo>
                <a:cubicBezTo>
                  <a:pt x="337" y="0"/>
                  <a:pt x="217" y="48"/>
                  <a:pt x="128" y="136"/>
                </a:cubicBezTo>
                <a:cubicBezTo>
                  <a:pt x="48" y="217"/>
                  <a:pt x="0" y="337"/>
                  <a:pt x="0" y="458"/>
                </a:cubicBezTo>
                <a:cubicBezTo>
                  <a:pt x="0" y="578"/>
                  <a:pt x="48" y="699"/>
                  <a:pt x="128" y="779"/>
                </a:cubicBezTo>
                <a:cubicBezTo>
                  <a:pt x="217" y="867"/>
                  <a:pt x="329" y="915"/>
                  <a:pt x="450" y="915"/>
                </a:cubicBezTo>
                <a:lnTo>
                  <a:pt x="458" y="915"/>
                </a:lnTo>
                <a:lnTo>
                  <a:pt x="458" y="915"/>
                </a:lnTo>
                <a:lnTo>
                  <a:pt x="458" y="915"/>
                </a:lnTo>
                <a:cubicBezTo>
                  <a:pt x="578" y="915"/>
                  <a:pt x="691" y="867"/>
                  <a:pt x="779" y="779"/>
                </a:cubicBezTo>
                <a:cubicBezTo>
                  <a:pt x="867" y="699"/>
                  <a:pt x="916" y="578"/>
                  <a:pt x="916" y="458"/>
                </a:cubicBezTo>
                <a:cubicBezTo>
                  <a:pt x="916" y="337"/>
                  <a:pt x="867" y="217"/>
                  <a:pt x="779" y="136"/>
                </a:cubicBezTo>
                <a:close/>
                <a:moveTo>
                  <a:pt x="192" y="747"/>
                </a:moveTo>
                <a:lnTo>
                  <a:pt x="192" y="747"/>
                </a:lnTo>
                <a:cubicBezTo>
                  <a:pt x="192" y="747"/>
                  <a:pt x="192" y="747"/>
                  <a:pt x="192" y="739"/>
                </a:cubicBezTo>
                <a:lnTo>
                  <a:pt x="192" y="739"/>
                </a:lnTo>
                <a:cubicBezTo>
                  <a:pt x="249" y="691"/>
                  <a:pt x="353" y="658"/>
                  <a:pt x="450" y="658"/>
                </a:cubicBezTo>
                <a:cubicBezTo>
                  <a:pt x="554" y="658"/>
                  <a:pt x="659" y="691"/>
                  <a:pt x="715" y="747"/>
                </a:cubicBezTo>
                <a:lnTo>
                  <a:pt x="723" y="747"/>
                </a:lnTo>
                <a:lnTo>
                  <a:pt x="715" y="747"/>
                </a:lnTo>
                <a:cubicBezTo>
                  <a:pt x="650" y="819"/>
                  <a:pt x="554" y="859"/>
                  <a:pt x="458" y="859"/>
                </a:cubicBezTo>
                <a:cubicBezTo>
                  <a:pt x="450" y="859"/>
                  <a:pt x="450" y="859"/>
                  <a:pt x="450" y="859"/>
                </a:cubicBezTo>
                <a:cubicBezTo>
                  <a:pt x="345" y="851"/>
                  <a:pt x="257" y="811"/>
                  <a:pt x="192" y="747"/>
                </a:cubicBezTo>
                <a:close/>
                <a:moveTo>
                  <a:pt x="763" y="707"/>
                </a:moveTo>
                <a:lnTo>
                  <a:pt x="763" y="707"/>
                </a:lnTo>
                <a:cubicBezTo>
                  <a:pt x="763" y="707"/>
                  <a:pt x="763" y="699"/>
                  <a:pt x="755" y="699"/>
                </a:cubicBezTo>
                <a:cubicBezTo>
                  <a:pt x="723" y="667"/>
                  <a:pt x="675" y="642"/>
                  <a:pt x="626" y="626"/>
                </a:cubicBezTo>
                <a:cubicBezTo>
                  <a:pt x="570" y="602"/>
                  <a:pt x="514" y="594"/>
                  <a:pt x="450" y="594"/>
                </a:cubicBezTo>
                <a:cubicBezTo>
                  <a:pt x="337" y="594"/>
                  <a:pt x="225" y="634"/>
                  <a:pt x="152" y="691"/>
                </a:cubicBezTo>
                <a:cubicBezTo>
                  <a:pt x="144" y="699"/>
                  <a:pt x="144" y="699"/>
                  <a:pt x="144" y="707"/>
                </a:cubicBezTo>
                <a:cubicBezTo>
                  <a:pt x="88" y="634"/>
                  <a:pt x="56" y="546"/>
                  <a:pt x="56" y="458"/>
                </a:cubicBezTo>
                <a:cubicBezTo>
                  <a:pt x="56" y="353"/>
                  <a:pt x="96" y="249"/>
                  <a:pt x="176" y="176"/>
                </a:cubicBezTo>
                <a:cubicBezTo>
                  <a:pt x="249" y="104"/>
                  <a:pt x="353" y="64"/>
                  <a:pt x="458" y="64"/>
                </a:cubicBezTo>
                <a:cubicBezTo>
                  <a:pt x="562" y="64"/>
                  <a:pt x="659" y="104"/>
                  <a:pt x="739" y="176"/>
                </a:cubicBezTo>
                <a:cubicBezTo>
                  <a:pt x="811" y="249"/>
                  <a:pt x="851" y="353"/>
                  <a:pt x="851" y="458"/>
                </a:cubicBezTo>
                <a:cubicBezTo>
                  <a:pt x="851" y="554"/>
                  <a:pt x="827" y="634"/>
                  <a:pt x="763" y="707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37" name="Google Shape;637;p113"/>
          <p:cNvSpPr/>
          <p:nvPr/>
        </p:nvSpPr>
        <p:spPr>
          <a:xfrm>
            <a:off x="1213290" y="3171792"/>
            <a:ext cx="295196" cy="295196"/>
          </a:xfrm>
          <a:custGeom>
            <a:avLst/>
            <a:gdLst/>
            <a:ahLst/>
            <a:cxnLst/>
            <a:rect l="l" t="t" r="r" b="b"/>
            <a:pathLst>
              <a:path w="475" h="475" extrusionOk="0">
                <a:moveTo>
                  <a:pt x="233" y="0"/>
                </a:moveTo>
                <a:lnTo>
                  <a:pt x="233" y="0"/>
                </a:lnTo>
                <a:cubicBezTo>
                  <a:pt x="104" y="0"/>
                  <a:pt x="0" y="104"/>
                  <a:pt x="0" y="241"/>
                </a:cubicBezTo>
                <a:cubicBezTo>
                  <a:pt x="0" y="370"/>
                  <a:pt x="104" y="474"/>
                  <a:pt x="233" y="474"/>
                </a:cubicBezTo>
                <a:cubicBezTo>
                  <a:pt x="369" y="474"/>
                  <a:pt x="474" y="370"/>
                  <a:pt x="474" y="241"/>
                </a:cubicBezTo>
                <a:cubicBezTo>
                  <a:pt x="474" y="104"/>
                  <a:pt x="369" y="0"/>
                  <a:pt x="233" y="0"/>
                </a:cubicBezTo>
                <a:close/>
                <a:moveTo>
                  <a:pt x="233" y="418"/>
                </a:moveTo>
                <a:lnTo>
                  <a:pt x="233" y="418"/>
                </a:lnTo>
                <a:cubicBezTo>
                  <a:pt x="136" y="418"/>
                  <a:pt x="56" y="337"/>
                  <a:pt x="56" y="241"/>
                </a:cubicBezTo>
                <a:cubicBezTo>
                  <a:pt x="56" y="137"/>
                  <a:pt x="136" y="64"/>
                  <a:pt x="233" y="64"/>
                </a:cubicBezTo>
                <a:cubicBezTo>
                  <a:pt x="329" y="64"/>
                  <a:pt x="409" y="137"/>
                  <a:pt x="409" y="241"/>
                </a:cubicBezTo>
                <a:cubicBezTo>
                  <a:pt x="409" y="337"/>
                  <a:pt x="329" y="418"/>
                  <a:pt x="233" y="418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38" name="Google Shape;638;p113"/>
          <p:cNvSpPr/>
          <p:nvPr/>
        </p:nvSpPr>
        <p:spPr>
          <a:xfrm>
            <a:off x="6089487" y="2097606"/>
            <a:ext cx="579459" cy="576726"/>
          </a:xfrm>
          <a:custGeom>
            <a:avLst/>
            <a:gdLst/>
            <a:ahLst/>
            <a:cxnLst/>
            <a:rect l="l" t="t" r="r" b="b"/>
            <a:pathLst>
              <a:path w="933" h="932" extrusionOk="0">
                <a:moveTo>
                  <a:pt x="466" y="931"/>
                </a:moveTo>
                <a:lnTo>
                  <a:pt x="466" y="931"/>
                </a:lnTo>
                <a:cubicBezTo>
                  <a:pt x="337" y="931"/>
                  <a:pt x="225" y="882"/>
                  <a:pt x="137" y="794"/>
                </a:cubicBezTo>
                <a:cubicBezTo>
                  <a:pt x="48" y="707"/>
                  <a:pt x="0" y="586"/>
                  <a:pt x="0" y="465"/>
                </a:cubicBezTo>
                <a:cubicBezTo>
                  <a:pt x="0" y="337"/>
                  <a:pt x="48" y="225"/>
                  <a:pt x="137" y="136"/>
                </a:cubicBezTo>
                <a:cubicBezTo>
                  <a:pt x="225" y="48"/>
                  <a:pt x="337" y="0"/>
                  <a:pt x="466" y="0"/>
                </a:cubicBezTo>
                <a:cubicBezTo>
                  <a:pt x="595" y="0"/>
                  <a:pt x="707" y="48"/>
                  <a:pt x="795" y="136"/>
                </a:cubicBezTo>
                <a:cubicBezTo>
                  <a:pt x="884" y="225"/>
                  <a:pt x="932" y="337"/>
                  <a:pt x="932" y="465"/>
                </a:cubicBezTo>
                <a:cubicBezTo>
                  <a:pt x="932" y="586"/>
                  <a:pt x="884" y="707"/>
                  <a:pt x="795" y="794"/>
                </a:cubicBezTo>
                <a:cubicBezTo>
                  <a:pt x="707" y="882"/>
                  <a:pt x="595" y="931"/>
                  <a:pt x="466" y="931"/>
                </a:cubicBezTo>
                <a:close/>
                <a:moveTo>
                  <a:pt x="466" y="56"/>
                </a:moveTo>
                <a:lnTo>
                  <a:pt x="466" y="56"/>
                </a:lnTo>
                <a:cubicBezTo>
                  <a:pt x="354" y="56"/>
                  <a:pt x="257" y="104"/>
                  <a:pt x="177" y="176"/>
                </a:cubicBezTo>
                <a:cubicBezTo>
                  <a:pt x="104" y="257"/>
                  <a:pt x="56" y="353"/>
                  <a:pt x="56" y="465"/>
                </a:cubicBezTo>
                <a:cubicBezTo>
                  <a:pt x="56" y="570"/>
                  <a:pt x="104" y="674"/>
                  <a:pt x="177" y="755"/>
                </a:cubicBezTo>
                <a:cubicBezTo>
                  <a:pt x="257" y="826"/>
                  <a:pt x="354" y="874"/>
                  <a:pt x="466" y="874"/>
                </a:cubicBezTo>
                <a:cubicBezTo>
                  <a:pt x="579" y="874"/>
                  <a:pt x="675" y="826"/>
                  <a:pt x="755" y="755"/>
                </a:cubicBezTo>
                <a:cubicBezTo>
                  <a:pt x="827" y="674"/>
                  <a:pt x="876" y="570"/>
                  <a:pt x="876" y="465"/>
                </a:cubicBezTo>
                <a:cubicBezTo>
                  <a:pt x="876" y="353"/>
                  <a:pt x="827" y="257"/>
                  <a:pt x="755" y="176"/>
                </a:cubicBezTo>
                <a:cubicBezTo>
                  <a:pt x="675" y="104"/>
                  <a:pt x="579" y="56"/>
                  <a:pt x="466" y="56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39" name="Google Shape;639;p113"/>
          <p:cNvSpPr/>
          <p:nvPr/>
        </p:nvSpPr>
        <p:spPr>
          <a:xfrm>
            <a:off x="6248018" y="2217871"/>
            <a:ext cx="295196" cy="185864"/>
          </a:xfrm>
          <a:custGeom>
            <a:avLst/>
            <a:gdLst/>
            <a:ahLst/>
            <a:cxnLst/>
            <a:rect l="l" t="t" r="r" b="b"/>
            <a:pathLst>
              <a:path w="475" h="299" extrusionOk="0">
                <a:moveTo>
                  <a:pt x="466" y="57"/>
                </a:moveTo>
                <a:lnTo>
                  <a:pt x="466" y="57"/>
                </a:lnTo>
                <a:cubicBezTo>
                  <a:pt x="233" y="290"/>
                  <a:pt x="233" y="290"/>
                  <a:pt x="233" y="290"/>
                </a:cubicBezTo>
                <a:cubicBezTo>
                  <a:pt x="225" y="298"/>
                  <a:pt x="217" y="298"/>
                  <a:pt x="201" y="298"/>
                </a:cubicBezTo>
                <a:cubicBezTo>
                  <a:pt x="32" y="298"/>
                  <a:pt x="32" y="298"/>
                  <a:pt x="32" y="298"/>
                </a:cubicBezTo>
                <a:cubicBezTo>
                  <a:pt x="16" y="298"/>
                  <a:pt x="0" y="290"/>
                  <a:pt x="0" y="273"/>
                </a:cubicBezTo>
                <a:cubicBezTo>
                  <a:pt x="0" y="257"/>
                  <a:pt x="16" y="241"/>
                  <a:pt x="32" y="241"/>
                </a:cubicBezTo>
                <a:cubicBezTo>
                  <a:pt x="193" y="241"/>
                  <a:pt x="193" y="241"/>
                  <a:pt x="193" y="241"/>
                </a:cubicBezTo>
                <a:cubicBezTo>
                  <a:pt x="426" y="8"/>
                  <a:pt x="426" y="8"/>
                  <a:pt x="426" y="8"/>
                </a:cubicBezTo>
                <a:cubicBezTo>
                  <a:pt x="434" y="0"/>
                  <a:pt x="450" y="0"/>
                  <a:pt x="466" y="8"/>
                </a:cubicBezTo>
                <a:cubicBezTo>
                  <a:pt x="474" y="25"/>
                  <a:pt x="474" y="40"/>
                  <a:pt x="466" y="57"/>
                </a:cubicBezTo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40" name="Google Shape;640;p113"/>
          <p:cNvSpPr/>
          <p:nvPr/>
        </p:nvSpPr>
        <p:spPr>
          <a:xfrm>
            <a:off x="3350726" y="2764530"/>
            <a:ext cx="579459" cy="579459"/>
          </a:xfrm>
          <a:custGeom>
            <a:avLst/>
            <a:gdLst/>
            <a:ahLst/>
            <a:cxnLst/>
            <a:rect l="l" t="t" r="r" b="b"/>
            <a:pathLst>
              <a:path w="933" h="933" extrusionOk="0">
                <a:moveTo>
                  <a:pt x="466" y="932"/>
                </a:moveTo>
                <a:lnTo>
                  <a:pt x="466" y="932"/>
                </a:lnTo>
                <a:cubicBezTo>
                  <a:pt x="337" y="932"/>
                  <a:pt x="225" y="884"/>
                  <a:pt x="136" y="796"/>
                </a:cubicBezTo>
                <a:cubicBezTo>
                  <a:pt x="48" y="707"/>
                  <a:pt x="0" y="587"/>
                  <a:pt x="0" y="466"/>
                </a:cubicBezTo>
                <a:cubicBezTo>
                  <a:pt x="0" y="338"/>
                  <a:pt x="48" y="225"/>
                  <a:pt x="136" y="137"/>
                </a:cubicBezTo>
                <a:cubicBezTo>
                  <a:pt x="225" y="48"/>
                  <a:pt x="337" y="0"/>
                  <a:pt x="466" y="0"/>
                </a:cubicBezTo>
                <a:cubicBezTo>
                  <a:pt x="586" y="0"/>
                  <a:pt x="707" y="48"/>
                  <a:pt x="795" y="137"/>
                </a:cubicBezTo>
                <a:cubicBezTo>
                  <a:pt x="884" y="225"/>
                  <a:pt x="932" y="338"/>
                  <a:pt x="932" y="466"/>
                </a:cubicBezTo>
                <a:cubicBezTo>
                  <a:pt x="932" y="587"/>
                  <a:pt x="884" y="707"/>
                  <a:pt x="795" y="796"/>
                </a:cubicBezTo>
                <a:cubicBezTo>
                  <a:pt x="707" y="884"/>
                  <a:pt x="586" y="932"/>
                  <a:pt x="466" y="932"/>
                </a:cubicBezTo>
                <a:close/>
                <a:moveTo>
                  <a:pt x="466" y="56"/>
                </a:moveTo>
                <a:lnTo>
                  <a:pt x="466" y="56"/>
                </a:lnTo>
                <a:cubicBezTo>
                  <a:pt x="353" y="56"/>
                  <a:pt x="249" y="105"/>
                  <a:pt x="176" y="177"/>
                </a:cubicBezTo>
                <a:cubicBezTo>
                  <a:pt x="96" y="257"/>
                  <a:pt x="56" y="354"/>
                  <a:pt x="56" y="466"/>
                </a:cubicBezTo>
                <a:cubicBezTo>
                  <a:pt x="56" y="571"/>
                  <a:pt x="96" y="675"/>
                  <a:pt x="176" y="755"/>
                </a:cubicBezTo>
                <a:cubicBezTo>
                  <a:pt x="249" y="828"/>
                  <a:pt x="353" y="876"/>
                  <a:pt x="466" y="876"/>
                </a:cubicBezTo>
                <a:cubicBezTo>
                  <a:pt x="570" y="876"/>
                  <a:pt x="675" y="828"/>
                  <a:pt x="755" y="755"/>
                </a:cubicBezTo>
                <a:cubicBezTo>
                  <a:pt x="827" y="675"/>
                  <a:pt x="867" y="571"/>
                  <a:pt x="867" y="466"/>
                </a:cubicBezTo>
                <a:cubicBezTo>
                  <a:pt x="867" y="354"/>
                  <a:pt x="827" y="257"/>
                  <a:pt x="755" y="177"/>
                </a:cubicBezTo>
                <a:cubicBezTo>
                  <a:pt x="675" y="105"/>
                  <a:pt x="570" y="56"/>
                  <a:pt x="466" y="56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41" name="Google Shape;641;p113"/>
          <p:cNvSpPr/>
          <p:nvPr/>
        </p:nvSpPr>
        <p:spPr>
          <a:xfrm>
            <a:off x="3454591" y="2873862"/>
            <a:ext cx="360795" cy="303397"/>
          </a:xfrm>
          <a:custGeom>
            <a:avLst/>
            <a:gdLst/>
            <a:ahLst/>
            <a:cxnLst/>
            <a:rect l="l" t="t" r="r" b="b"/>
            <a:pathLst>
              <a:path w="580" h="491" extrusionOk="0">
                <a:moveTo>
                  <a:pt x="571" y="40"/>
                </a:moveTo>
                <a:lnTo>
                  <a:pt x="571" y="40"/>
                </a:lnTo>
                <a:cubicBezTo>
                  <a:pt x="225" y="474"/>
                  <a:pt x="225" y="474"/>
                  <a:pt x="225" y="474"/>
                </a:cubicBezTo>
                <a:cubicBezTo>
                  <a:pt x="217" y="474"/>
                  <a:pt x="217" y="482"/>
                  <a:pt x="217" y="482"/>
                </a:cubicBezTo>
                <a:lnTo>
                  <a:pt x="217" y="482"/>
                </a:lnTo>
                <a:lnTo>
                  <a:pt x="217" y="482"/>
                </a:lnTo>
                <a:lnTo>
                  <a:pt x="217" y="482"/>
                </a:lnTo>
                <a:lnTo>
                  <a:pt x="217" y="482"/>
                </a:lnTo>
                <a:cubicBezTo>
                  <a:pt x="217" y="482"/>
                  <a:pt x="217" y="482"/>
                  <a:pt x="209" y="482"/>
                </a:cubicBezTo>
                <a:lnTo>
                  <a:pt x="209" y="482"/>
                </a:lnTo>
                <a:lnTo>
                  <a:pt x="209" y="482"/>
                </a:lnTo>
                <a:lnTo>
                  <a:pt x="209" y="482"/>
                </a:lnTo>
                <a:cubicBezTo>
                  <a:pt x="209" y="490"/>
                  <a:pt x="209" y="490"/>
                  <a:pt x="209" y="490"/>
                </a:cubicBezTo>
                <a:cubicBezTo>
                  <a:pt x="209" y="490"/>
                  <a:pt x="209" y="490"/>
                  <a:pt x="201" y="490"/>
                </a:cubicBezTo>
                <a:lnTo>
                  <a:pt x="201" y="490"/>
                </a:lnTo>
                <a:lnTo>
                  <a:pt x="201" y="490"/>
                </a:lnTo>
                <a:lnTo>
                  <a:pt x="201" y="490"/>
                </a:lnTo>
                <a:lnTo>
                  <a:pt x="201" y="490"/>
                </a:lnTo>
                <a:lnTo>
                  <a:pt x="201" y="490"/>
                </a:lnTo>
                <a:lnTo>
                  <a:pt x="201" y="490"/>
                </a:lnTo>
                <a:lnTo>
                  <a:pt x="201" y="490"/>
                </a:lnTo>
                <a:lnTo>
                  <a:pt x="201" y="490"/>
                </a:lnTo>
                <a:cubicBezTo>
                  <a:pt x="193" y="490"/>
                  <a:pt x="193" y="490"/>
                  <a:pt x="193" y="490"/>
                </a:cubicBezTo>
                <a:cubicBezTo>
                  <a:pt x="193" y="482"/>
                  <a:pt x="193" y="482"/>
                  <a:pt x="193" y="482"/>
                </a:cubicBezTo>
                <a:lnTo>
                  <a:pt x="193" y="482"/>
                </a:lnTo>
                <a:lnTo>
                  <a:pt x="193" y="482"/>
                </a:lnTo>
                <a:cubicBezTo>
                  <a:pt x="193" y="482"/>
                  <a:pt x="193" y="482"/>
                  <a:pt x="185" y="482"/>
                </a:cubicBezTo>
                <a:lnTo>
                  <a:pt x="185" y="482"/>
                </a:lnTo>
                <a:lnTo>
                  <a:pt x="185" y="482"/>
                </a:lnTo>
                <a:lnTo>
                  <a:pt x="185" y="482"/>
                </a:lnTo>
                <a:lnTo>
                  <a:pt x="185" y="482"/>
                </a:lnTo>
                <a:cubicBezTo>
                  <a:pt x="16" y="305"/>
                  <a:pt x="16" y="305"/>
                  <a:pt x="16" y="305"/>
                </a:cubicBezTo>
                <a:cubicBezTo>
                  <a:pt x="0" y="297"/>
                  <a:pt x="0" y="281"/>
                  <a:pt x="16" y="265"/>
                </a:cubicBezTo>
                <a:cubicBezTo>
                  <a:pt x="24" y="257"/>
                  <a:pt x="41" y="257"/>
                  <a:pt x="49" y="265"/>
                </a:cubicBezTo>
                <a:cubicBezTo>
                  <a:pt x="201" y="418"/>
                  <a:pt x="201" y="418"/>
                  <a:pt x="201" y="418"/>
                </a:cubicBezTo>
                <a:cubicBezTo>
                  <a:pt x="531" y="8"/>
                  <a:pt x="531" y="8"/>
                  <a:pt x="531" y="8"/>
                </a:cubicBezTo>
                <a:cubicBezTo>
                  <a:pt x="539" y="0"/>
                  <a:pt x="555" y="0"/>
                  <a:pt x="571" y="8"/>
                </a:cubicBezTo>
                <a:cubicBezTo>
                  <a:pt x="579" y="16"/>
                  <a:pt x="579" y="32"/>
                  <a:pt x="571" y="40"/>
                </a:cubicBezTo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42" name="Google Shape;642;p113"/>
          <p:cNvSpPr/>
          <p:nvPr/>
        </p:nvSpPr>
        <p:spPr>
          <a:xfrm>
            <a:off x="8265189" y="3841448"/>
            <a:ext cx="563059" cy="139399"/>
          </a:xfrm>
          <a:custGeom>
            <a:avLst/>
            <a:gdLst/>
            <a:ahLst/>
            <a:cxnLst/>
            <a:rect l="l" t="t" r="r" b="b"/>
            <a:pathLst>
              <a:path w="909" h="226" extrusionOk="0">
                <a:moveTo>
                  <a:pt x="32" y="225"/>
                </a:moveTo>
                <a:lnTo>
                  <a:pt x="32" y="225"/>
                </a:lnTo>
                <a:cubicBezTo>
                  <a:pt x="24" y="225"/>
                  <a:pt x="16" y="217"/>
                  <a:pt x="8" y="217"/>
                </a:cubicBezTo>
                <a:cubicBezTo>
                  <a:pt x="0" y="201"/>
                  <a:pt x="0" y="184"/>
                  <a:pt x="8" y="169"/>
                </a:cubicBezTo>
                <a:cubicBezTo>
                  <a:pt x="121" y="64"/>
                  <a:pt x="281" y="0"/>
                  <a:pt x="458" y="0"/>
                </a:cubicBezTo>
                <a:cubicBezTo>
                  <a:pt x="627" y="0"/>
                  <a:pt x="788" y="64"/>
                  <a:pt x="892" y="169"/>
                </a:cubicBezTo>
                <a:cubicBezTo>
                  <a:pt x="908" y="176"/>
                  <a:pt x="908" y="201"/>
                  <a:pt x="900" y="209"/>
                </a:cubicBezTo>
                <a:cubicBezTo>
                  <a:pt x="884" y="225"/>
                  <a:pt x="868" y="225"/>
                  <a:pt x="852" y="209"/>
                </a:cubicBezTo>
                <a:cubicBezTo>
                  <a:pt x="755" y="120"/>
                  <a:pt x="611" y="64"/>
                  <a:pt x="458" y="64"/>
                </a:cubicBezTo>
                <a:cubicBezTo>
                  <a:pt x="298" y="64"/>
                  <a:pt x="153" y="120"/>
                  <a:pt x="48" y="217"/>
                </a:cubicBezTo>
                <a:cubicBezTo>
                  <a:pt x="48" y="217"/>
                  <a:pt x="40" y="225"/>
                  <a:pt x="32" y="225"/>
                </a:cubicBezTo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43" name="Google Shape;643;p113"/>
          <p:cNvSpPr/>
          <p:nvPr/>
        </p:nvSpPr>
        <p:spPr>
          <a:xfrm>
            <a:off x="8481120" y="4199510"/>
            <a:ext cx="133931" cy="133931"/>
          </a:xfrm>
          <a:custGeom>
            <a:avLst/>
            <a:gdLst/>
            <a:ahLst/>
            <a:cxnLst/>
            <a:rect l="l" t="t" r="r" b="b"/>
            <a:pathLst>
              <a:path w="218" h="218" extrusionOk="0">
                <a:moveTo>
                  <a:pt x="112" y="64"/>
                </a:moveTo>
                <a:lnTo>
                  <a:pt x="112" y="64"/>
                </a:lnTo>
                <a:cubicBezTo>
                  <a:pt x="136" y="64"/>
                  <a:pt x="161" y="81"/>
                  <a:pt x="161" y="113"/>
                </a:cubicBezTo>
                <a:cubicBezTo>
                  <a:pt x="161" y="137"/>
                  <a:pt x="136" y="153"/>
                  <a:pt x="112" y="153"/>
                </a:cubicBezTo>
                <a:cubicBezTo>
                  <a:pt x="88" y="153"/>
                  <a:pt x="64" y="137"/>
                  <a:pt x="64" y="113"/>
                </a:cubicBezTo>
                <a:cubicBezTo>
                  <a:pt x="64" y="81"/>
                  <a:pt x="88" y="64"/>
                  <a:pt x="112" y="64"/>
                </a:cubicBezTo>
                <a:lnTo>
                  <a:pt x="112" y="0"/>
                </a:lnTo>
                <a:lnTo>
                  <a:pt x="112" y="0"/>
                </a:lnTo>
                <a:cubicBezTo>
                  <a:pt x="48" y="0"/>
                  <a:pt x="0" y="48"/>
                  <a:pt x="0" y="113"/>
                </a:cubicBezTo>
                <a:cubicBezTo>
                  <a:pt x="0" y="169"/>
                  <a:pt x="48" y="217"/>
                  <a:pt x="112" y="217"/>
                </a:cubicBezTo>
                <a:cubicBezTo>
                  <a:pt x="169" y="217"/>
                  <a:pt x="217" y="169"/>
                  <a:pt x="217" y="113"/>
                </a:cubicBezTo>
                <a:cubicBezTo>
                  <a:pt x="217" y="48"/>
                  <a:pt x="169" y="0"/>
                  <a:pt x="112" y="0"/>
                </a:cubicBezTo>
                <a:lnTo>
                  <a:pt x="112" y="64"/>
                </a:lnTo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44" name="Google Shape;644;p113"/>
          <p:cNvSpPr/>
          <p:nvPr/>
        </p:nvSpPr>
        <p:spPr>
          <a:xfrm>
            <a:off x="8319855" y="3950780"/>
            <a:ext cx="448261" cy="114799"/>
          </a:xfrm>
          <a:custGeom>
            <a:avLst/>
            <a:gdLst/>
            <a:ahLst/>
            <a:cxnLst/>
            <a:rect l="l" t="t" r="r" b="b"/>
            <a:pathLst>
              <a:path w="724" h="186" extrusionOk="0">
                <a:moveTo>
                  <a:pt x="32" y="185"/>
                </a:moveTo>
                <a:lnTo>
                  <a:pt x="32" y="185"/>
                </a:lnTo>
                <a:cubicBezTo>
                  <a:pt x="24" y="185"/>
                  <a:pt x="16" y="185"/>
                  <a:pt x="16" y="177"/>
                </a:cubicBezTo>
                <a:cubicBezTo>
                  <a:pt x="0" y="161"/>
                  <a:pt x="0" y="145"/>
                  <a:pt x="16" y="137"/>
                </a:cubicBezTo>
                <a:cubicBezTo>
                  <a:pt x="104" y="49"/>
                  <a:pt x="225" y="0"/>
                  <a:pt x="361" y="0"/>
                </a:cubicBezTo>
                <a:cubicBezTo>
                  <a:pt x="498" y="0"/>
                  <a:pt x="626" y="49"/>
                  <a:pt x="707" y="129"/>
                </a:cubicBezTo>
                <a:cubicBezTo>
                  <a:pt x="723" y="145"/>
                  <a:pt x="723" y="161"/>
                  <a:pt x="715" y="169"/>
                </a:cubicBezTo>
                <a:cubicBezTo>
                  <a:pt x="699" y="185"/>
                  <a:pt x="683" y="185"/>
                  <a:pt x="666" y="177"/>
                </a:cubicBezTo>
                <a:cubicBezTo>
                  <a:pt x="594" y="105"/>
                  <a:pt x="482" y="65"/>
                  <a:pt x="361" y="65"/>
                </a:cubicBezTo>
                <a:cubicBezTo>
                  <a:pt x="241" y="65"/>
                  <a:pt x="128" y="105"/>
                  <a:pt x="56" y="177"/>
                </a:cubicBezTo>
                <a:cubicBezTo>
                  <a:pt x="48" y="185"/>
                  <a:pt x="40" y="185"/>
                  <a:pt x="32" y="185"/>
                </a:cubicBezTo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45" name="Google Shape;645;p113"/>
          <p:cNvSpPr/>
          <p:nvPr/>
        </p:nvSpPr>
        <p:spPr>
          <a:xfrm>
            <a:off x="8390920" y="4060112"/>
            <a:ext cx="314330" cy="90200"/>
          </a:xfrm>
          <a:custGeom>
            <a:avLst/>
            <a:gdLst/>
            <a:ahLst/>
            <a:cxnLst/>
            <a:rect l="l" t="t" r="r" b="b"/>
            <a:pathLst>
              <a:path w="507" h="146" extrusionOk="0">
                <a:moveTo>
                  <a:pt x="32" y="145"/>
                </a:moveTo>
                <a:lnTo>
                  <a:pt x="32" y="145"/>
                </a:lnTo>
                <a:cubicBezTo>
                  <a:pt x="24" y="145"/>
                  <a:pt x="16" y="145"/>
                  <a:pt x="8" y="137"/>
                </a:cubicBezTo>
                <a:cubicBezTo>
                  <a:pt x="0" y="121"/>
                  <a:pt x="0" y="105"/>
                  <a:pt x="8" y="97"/>
                </a:cubicBezTo>
                <a:cubicBezTo>
                  <a:pt x="72" y="32"/>
                  <a:pt x="161" y="0"/>
                  <a:pt x="249" y="0"/>
                </a:cubicBezTo>
                <a:cubicBezTo>
                  <a:pt x="346" y="0"/>
                  <a:pt x="434" y="32"/>
                  <a:pt x="490" y="89"/>
                </a:cubicBezTo>
                <a:cubicBezTo>
                  <a:pt x="498" y="105"/>
                  <a:pt x="506" y="121"/>
                  <a:pt x="490" y="137"/>
                </a:cubicBezTo>
                <a:cubicBezTo>
                  <a:pt x="482" y="145"/>
                  <a:pt x="458" y="145"/>
                  <a:pt x="450" y="137"/>
                </a:cubicBezTo>
                <a:cubicBezTo>
                  <a:pt x="402" y="89"/>
                  <a:pt x="330" y="64"/>
                  <a:pt x="249" y="64"/>
                </a:cubicBezTo>
                <a:cubicBezTo>
                  <a:pt x="177" y="64"/>
                  <a:pt x="105" y="89"/>
                  <a:pt x="56" y="137"/>
                </a:cubicBezTo>
                <a:cubicBezTo>
                  <a:pt x="48" y="145"/>
                  <a:pt x="40" y="145"/>
                  <a:pt x="32" y="145"/>
                </a:cubicBezTo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646" name="Google Shape;646;p113"/>
          <p:cNvSpPr txBox="1">
            <a:spLocks noGrp="1"/>
          </p:cNvSpPr>
          <p:nvPr>
            <p:ph type="body" idx="1"/>
          </p:nvPr>
        </p:nvSpPr>
        <p:spPr>
          <a:xfrm>
            <a:off x="2953230" y="4938954"/>
            <a:ext cx="1657827" cy="113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7" name="Google Shape;647;p113"/>
          <p:cNvSpPr txBox="1">
            <a:spLocks noGrp="1"/>
          </p:cNvSpPr>
          <p:nvPr>
            <p:ph type="body" idx="2"/>
          </p:nvPr>
        </p:nvSpPr>
        <p:spPr>
          <a:xfrm>
            <a:off x="536776" y="4938954"/>
            <a:ext cx="1657827" cy="113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8" name="Google Shape;648;p113"/>
          <p:cNvSpPr txBox="1">
            <a:spLocks noGrp="1"/>
          </p:cNvSpPr>
          <p:nvPr>
            <p:ph type="body" idx="3"/>
          </p:nvPr>
        </p:nvSpPr>
        <p:spPr>
          <a:xfrm>
            <a:off x="5369684" y="4938954"/>
            <a:ext cx="1657827" cy="113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9" name="Google Shape;649;p113"/>
          <p:cNvSpPr txBox="1">
            <a:spLocks noGrp="1"/>
          </p:cNvSpPr>
          <p:nvPr>
            <p:ph type="body" idx="4"/>
          </p:nvPr>
        </p:nvSpPr>
        <p:spPr>
          <a:xfrm>
            <a:off x="7786137" y="4938954"/>
            <a:ext cx="1657827" cy="113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114"/>
          <p:cNvSpPr txBox="1">
            <a:spLocks noGrp="1"/>
          </p:cNvSpPr>
          <p:nvPr>
            <p:ph type="ctrTitle"/>
          </p:nvPr>
        </p:nvSpPr>
        <p:spPr>
          <a:xfrm>
            <a:off x="1524489" y="1122363"/>
            <a:ext cx="914302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114"/>
          <p:cNvSpPr txBox="1">
            <a:spLocks noGrp="1"/>
          </p:cNvSpPr>
          <p:nvPr>
            <p:ph type="subTitle" idx="1"/>
          </p:nvPr>
        </p:nvSpPr>
        <p:spPr>
          <a:xfrm>
            <a:off x="1524489" y="3602038"/>
            <a:ext cx="9143023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15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p115"/>
          <p:cNvSpPr txBox="1">
            <a:spLocks noGrp="1"/>
          </p:cNvSpPr>
          <p:nvPr>
            <p:ph type="body" idx="1"/>
          </p:nvPr>
        </p:nvSpPr>
        <p:spPr>
          <a:xfrm>
            <a:off x="560933" y="1066801"/>
            <a:ext cx="11163947" cy="510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Font typeface="Arial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656" name="Google Shape;656;p115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657" name="Google Shape;657;p115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58" name="Google Shape;658;p115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59" name="Google Shape;659;p115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60" name="Google Shape;660;p115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61" name="Google Shape;661;p115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62" name="Google Shape;662;p115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16"/>
          <p:cNvSpPr txBox="1">
            <a:spLocks noGrp="1"/>
          </p:cNvSpPr>
          <p:nvPr>
            <p:ph type="title"/>
          </p:nvPr>
        </p:nvSpPr>
        <p:spPr>
          <a:xfrm>
            <a:off x="832605" y="1709739"/>
            <a:ext cx="10515063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116"/>
          <p:cNvSpPr txBox="1">
            <a:spLocks noGrp="1"/>
          </p:cNvSpPr>
          <p:nvPr>
            <p:ph type="body" idx="1"/>
          </p:nvPr>
        </p:nvSpPr>
        <p:spPr>
          <a:xfrm>
            <a:off x="832605" y="4589464"/>
            <a:ext cx="10515063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17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117"/>
          <p:cNvSpPr txBox="1">
            <a:spLocks noGrp="1"/>
          </p:cNvSpPr>
          <p:nvPr>
            <p:ph type="body" idx="1"/>
          </p:nvPr>
        </p:nvSpPr>
        <p:spPr>
          <a:xfrm>
            <a:off x="467119" y="1066801"/>
            <a:ext cx="5533113" cy="510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9" name="Google Shape;669;p117"/>
          <p:cNvSpPr txBox="1">
            <a:spLocks noGrp="1"/>
          </p:cNvSpPr>
          <p:nvPr>
            <p:ph type="body" idx="2"/>
          </p:nvPr>
        </p:nvSpPr>
        <p:spPr>
          <a:xfrm>
            <a:off x="6187861" y="1066801"/>
            <a:ext cx="5537020" cy="510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670" name="Google Shape;670;p117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671" name="Google Shape;671;p117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72" name="Google Shape;672;p117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73" name="Google Shape;673;p117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74" name="Google Shape;674;p117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75" name="Google Shape;675;p117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76" name="Google Shape;676;p117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18"/>
          <p:cNvSpPr txBox="1">
            <a:spLocks noGrp="1"/>
          </p:cNvSpPr>
          <p:nvPr>
            <p:ph type="body" idx="1"/>
          </p:nvPr>
        </p:nvSpPr>
        <p:spPr>
          <a:xfrm>
            <a:off x="467120" y="1066800"/>
            <a:ext cx="5531157" cy="762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9" name="Google Shape;679;p118"/>
          <p:cNvSpPr txBox="1">
            <a:spLocks noGrp="1"/>
          </p:cNvSpPr>
          <p:nvPr>
            <p:ph type="body" idx="2"/>
          </p:nvPr>
        </p:nvSpPr>
        <p:spPr>
          <a:xfrm>
            <a:off x="467119" y="1828802"/>
            <a:ext cx="5531159" cy="436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0" name="Google Shape;680;p118"/>
          <p:cNvSpPr txBox="1">
            <a:spLocks noGrp="1"/>
          </p:cNvSpPr>
          <p:nvPr>
            <p:ph type="body" idx="3"/>
          </p:nvPr>
        </p:nvSpPr>
        <p:spPr>
          <a:xfrm>
            <a:off x="6172224" y="1066799"/>
            <a:ext cx="5552655" cy="762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1" name="Google Shape;681;p118"/>
          <p:cNvSpPr txBox="1">
            <a:spLocks noGrp="1"/>
          </p:cNvSpPr>
          <p:nvPr>
            <p:ph type="body" idx="4"/>
          </p:nvPr>
        </p:nvSpPr>
        <p:spPr>
          <a:xfrm>
            <a:off x="6172224" y="1828801"/>
            <a:ext cx="5552656" cy="436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2" name="Google Shape;682;p118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83" name="Google Shape;683;p118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684" name="Google Shape;684;p118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85" name="Google Shape;685;p118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86" name="Google Shape;686;p118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87" name="Google Shape;687;p118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88" name="Google Shape;688;p118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89" name="Google Shape;689;p118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5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5"/>
          <p:cNvSpPr txBox="1">
            <a:spLocks noGrp="1"/>
          </p:cNvSpPr>
          <p:nvPr>
            <p:ph type="body" idx="1"/>
          </p:nvPr>
        </p:nvSpPr>
        <p:spPr>
          <a:xfrm>
            <a:off x="467119" y="1066801"/>
            <a:ext cx="5533113" cy="510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Char char="•"/>
              <a:defRPr>
                <a:solidFill>
                  <a:srgbClr val="0070C0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>
                <a:solidFill>
                  <a:srgbClr val="0070C0"/>
                </a:solidFill>
              </a:defRPr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>
                <a:solidFill>
                  <a:srgbClr val="0070C0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0070C0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0070C0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65"/>
          <p:cNvSpPr txBox="1">
            <a:spLocks noGrp="1"/>
          </p:cNvSpPr>
          <p:nvPr>
            <p:ph type="body" idx="2"/>
          </p:nvPr>
        </p:nvSpPr>
        <p:spPr>
          <a:xfrm>
            <a:off x="6187861" y="1066801"/>
            <a:ext cx="5537020" cy="510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35" name="Google Shape;35;p65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36" name="Google Shape;36;p65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7" name="Google Shape;37;p65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8" name="Google Shape;38;p65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9" name="Google Shape;39;p65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0" name="Google Shape;40;p65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1" name="Google Shape;41;p65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19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92" name="Google Shape;692;p119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693" name="Google Shape;693;p119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94" name="Google Shape;694;p119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95" name="Google Shape;695;p119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96" name="Google Shape;696;p119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97" name="Google Shape;697;p119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698" name="Google Shape;698;p119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ktop">
  <p:cSld name="Desktop"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20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01" name="Google Shape;701;p120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702" name="Google Shape;702;p120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03" name="Google Shape;703;p120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04" name="Google Shape;704;p120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05" name="Google Shape;705;p120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06" name="Google Shape;706;p120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07" name="Google Shape;707;p120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pic>
        <p:nvPicPr>
          <p:cNvPr id="708" name="Google Shape;708;p1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822" y="1556792"/>
            <a:ext cx="7023887" cy="4800533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120"/>
          <p:cNvSpPr>
            <a:spLocks noGrp="1"/>
          </p:cNvSpPr>
          <p:nvPr>
            <p:ph type="pic" idx="2"/>
          </p:nvPr>
        </p:nvSpPr>
        <p:spPr>
          <a:xfrm>
            <a:off x="925474" y="1796819"/>
            <a:ext cx="5425073" cy="3456384"/>
          </a:xfrm>
          <a:prstGeom prst="rect">
            <a:avLst/>
          </a:prstGeom>
          <a:solidFill>
            <a:schemeClr val="dk1">
              <a:alpha val="21960"/>
            </a:schemeClr>
          </a:solidFill>
          <a:ln>
            <a:noFill/>
          </a:ln>
        </p:spPr>
      </p:sp>
      <p:sp>
        <p:nvSpPr>
          <p:cNvPr id="710" name="Google Shape;710;p120"/>
          <p:cNvSpPr txBox="1">
            <a:spLocks noGrp="1"/>
          </p:cNvSpPr>
          <p:nvPr>
            <p:ph type="body" idx="1"/>
          </p:nvPr>
        </p:nvSpPr>
        <p:spPr>
          <a:xfrm>
            <a:off x="6768133" y="1700809"/>
            <a:ext cx="4751751" cy="2472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567309" algn="l">
              <a:lnSpc>
                <a:spcPct val="87514"/>
              </a:lnSpc>
              <a:spcBef>
                <a:spcPts val="813"/>
              </a:spcBef>
              <a:spcAft>
                <a:spcPts val="0"/>
              </a:spcAft>
              <a:buSzPts val="5334"/>
              <a:buChar char="•"/>
              <a:defRPr sz="5334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1" name="Google Shape;711;p120"/>
          <p:cNvSpPr txBox="1">
            <a:spLocks noGrp="1"/>
          </p:cNvSpPr>
          <p:nvPr>
            <p:ph type="body" idx="3"/>
          </p:nvPr>
        </p:nvSpPr>
        <p:spPr>
          <a:xfrm>
            <a:off x="6768133" y="4173223"/>
            <a:ext cx="4751751" cy="1968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7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71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bile">
  <p:cSld name="Mobile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21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14" name="Google Shape;714;p121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715" name="Google Shape;715;p121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16" name="Google Shape;716;p121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17" name="Google Shape;717;p121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18" name="Google Shape;718;p121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19" name="Google Shape;719;p121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20" name="Google Shape;720;p121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pic>
        <p:nvPicPr>
          <p:cNvPr id="721" name="Google Shape;721;p1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30500" y="1423926"/>
            <a:ext cx="6153935" cy="4205957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121"/>
          <p:cNvSpPr>
            <a:spLocks noGrp="1"/>
          </p:cNvSpPr>
          <p:nvPr>
            <p:ph type="pic" idx="2"/>
          </p:nvPr>
        </p:nvSpPr>
        <p:spPr>
          <a:xfrm>
            <a:off x="3155531" y="1597436"/>
            <a:ext cx="4704931" cy="3072341"/>
          </a:xfrm>
          <a:prstGeom prst="rect">
            <a:avLst/>
          </a:prstGeom>
          <a:solidFill>
            <a:schemeClr val="dk1">
              <a:alpha val="21960"/>
            </a:schemeClr>
          </a:solidFill>
          <a:ln>
            <a:noFill/>
          </a:ln>
        </p:spPr>
      </p:sp>
      <p:sp>
        <p:nvSpPr>
          <p:cNvPr id="723" name="Google Shape;723;p121"/>
          <p:cNvSpPr txBox="1">
            <a:spLocks noGrp="1"/>
          </p:cNvSpPr>
          <p:nvPr>
            <p:ph type="body" idx="1"/>
          </p:nvPr>
        </p:nvSpPr>
        <p:spPr>
          <a:xfrm>
            <a:off x="543170" y="2413526"/>
            <a:ext cx="2776783" cy="3746011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4" name="Google Shape;724;p121"/>
          <p:cNvSpPr>
            <a:spLocks noGrp="1"/>
          </p:cNvSpPr>
          <p:nvPr>
            <p:ph type="pic" idx="3"/>
          </p:nvPr>
        </p:nvSpPr>
        <p:spPr>
          <a:xfrm>
            <a:off x="933138" y="2709390"/>
            <a:ext cx="1980172" cy="2628000"/>
          </a:xfrm>
          <a:prstGeom prst="rect">
            <a:avLst/>
          </a:prstGeom>
          <a:solidFill>
            <a:schemeClr val="dk1">
              <a:alpha val="21960"/>
            </a:schemeClr>
          </a:solidFill>
          <a:ln>
            <a:noFill/>
          </a:ln>
        </p:spPr>
      </p:sp>
      <p:sp>
        <p:nvSpPr>
          <p:cNvPr id="725" name="Google Shape;725;p121"/>
          <p:cNvSpPr txBox="1">
            <a:spLocks noGrp="1"/>
          </p:cNvSpPr>
          <p:nvPr>
            <p:ph type="body" idx="4"/>
          </p:nvPr>
        </p:nvSpPr>
        <p:spPr>
          <a:xfrm>
            <a:off x="2560574" y="3181613"/>
            <a:ext cx="1617238" cy="271518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None/>
              <a:defRPr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6" name="Google Shape;726;p121"/>
          <p:cNvSpPr>
            <a:spLocks noGrp="1"/>
          </p:cNvSpPr>
          <p:nvPr>
            <p:ph type="pic" idx="5"/>
          </p:nvPr>
        </p:nvSpPr>
        <p:spPr>
          <a:xfrm>
            <a:off x="2818355" y="3508590"/>
            <a:ext cx="1099295" cy="1968000"/>
          </a:xfrm>
          <a:prstGeom prst="rect">
            <a:avLst/>
          </a:prstGeom>
          <a:solidFill>
            <a:schemeClr val="dk1">
              <a:alpha val="21960"/>
            </a:schemeClr>
          </a:solidFill>
          <a:ln>
            <a:noFill/>
          </a:ln>
        </p:spPr>
      </p:sp>
      <p:sp>
        <p:nvSpPr>
          <p:cNvPr id="727" name="Google Shape;727;p121"/>
          <p:cNvSpPr txBox="1">
            <a:spLocks noGrp="1"/>
          </p:cNvSpPr>
          <p:nvPr>
            <p:ph type="body" idx="6"/>
          </p:nvPr>
        </p:nvSpPr>
        <p:spPr>
          <a:xfrm>
            <a:off x="8209426" y="1501707"/>
            <a:ext cx="3744741" cy="540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L="457200" lvl="0" indent="-414845" algn="l">
              <a:lnSpc>
                <a:spcPct val="90930"/>
              </a:lnSpc>
              <a:spcBef>
                <a:spcPts val="813"/>
              </a:spcBef>
              <a:spcAft>
                <a:spcPts val="0"/>
              </a:spcAft>
              <a:buSzPts val="2933"/>
              <a:buChar char="•"/>
              <a:defRPr sz="2933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8" name="Google Shape;728;p121"/>
          <p:cNvSpPr txBox="1">
            <a:spLocks noGrp="1"/>
          </p:cNvSpPr>
          <p:nvPr>
            <p:ph type="body" idx="7"/>
          </p:nvPr>
        </p:nvSpPr>
        <p:spPr>
          <a:xfrm>
            <a:off x="8209426" y="2119942"/>
            <a:ext cx="3744741" cy="2309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7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500"/>
                            </p:stCondLst>
                            <p:childTnLst>
                              <p:par>
                                <p:cTn id="9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7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6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7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7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4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7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7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72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7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72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72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72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72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72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72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72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2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type="blank">
  <p:cSld name="BLANK"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123"/>
          <p:cNvSpPr txBox="1">
            <a:spLocks noGrp="1"/>
          </p:cNvSpPr>
          <p:nvPr>
            <p:ph type="title"/>
          </p:nvPr>
        </p:nvSpPr>
        <p:spPr>
          <a:xfrm>
            <a:off x="467119" y="1066801"/>
            <a:ext cx="4305704" cy="9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2" name="Google Shape;732;p123"/>
          <p:cNvSpPr txBox="1">
            <a:spLocks noGrp="1"/>
          </p:cNvSpPr>
          <p:nvPr>
            <p:ph type="body" idx="1"/>
          </p:nvPr>
        </p:nvSpPr>
        <p:spPr>
          <a:xfrm>
            <a:off x="5183261" y="1066800"/>
            <a:ext cx="6541619" cy="51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3" name="Google Shape;733;p123"/>
          <p:cNvSpPr txBox="1">
            <a:spLocks noGrp="1"/>
          </p:cNvSpPr>
          <p:nvPr>
            <p:ph type="body" idx="2"/>
          </p:nvPr>
        </p:nvSpPr>
        <p:spPr>
          <a:xfrm>
            <a:off x="467119" y="2057400"/>
            <a:ext cx="4305704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24"/>
          <p:cNvSpPr txBox="1">
            <a:spLocks noGrp="1"/>
          </p:cNvSpPr>
          <p:nvPr>
            <p:ph type="title"/>
          </p:nvPr>
        </p:nvSpPr>
        <p:spPr>
          <a:xfrm>
            <a:off x="467119" y="987425"/>
            <a:ext cx="4305704" cy="1069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124"/>
          <p:cNvSpPr>
            <a:spLocks noGrp="1"/>
          </p:cNvSpPr>
          <p:nvPr>
            <p:ph type="pic" idx="2"/>
          </p:nvPr>
        </p:nvSpPr>
        <p:spPr>
          <a:xfrm>
            <a:off x="5183261" y="987425"/>
            <a:ext cx="6541619" cy="5184775"/>
          </a:xfrm>
          <a:prstGeom prst="rect">
            <a:avLst/>
          </a:prstGeom>
          <a:noFill/>
          <a:ln>
            <a:noFill/>
          </a:ln>
        </p:spPr>
      </p:sp>
      <p:sp>
        <p:nvSpPr>
          <p:cNvPr id="737" name="Google Shape;737;p124"/>
          <p:cNvSpPr txBox="1">
            <a:spLocks noGrp="1"/>
          </p:cNvSpPr>
          <p:nvPr>
            <p:ph type="body" idx="1"/>
          </p:nvPr>
        </p:nvSpPr>
        <p:spPr>
          <a:xfrm>
            <a:off x="467119" y="2057400"/>
            <a:ext cx="4305704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125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125"/>
          <p:cNvSpPr txBox="1">
            <a:spLocks noGrp="1"/>
          </p:cNvSpPr>
          <p:nvPr>
            <p:ph type="body" idx="1"/>
          </p:nvPr>
        </p:nvSpPr>
        <p:spPr>
          <a:xfrm rot="5400000">
            <a:off x="3503611" y="-2045892"/>
            <a:ext cx="5184775" cy="11257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741" name="Google Shape;741;p125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742" name="Google Shape;742;p125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43" name="Google Shape;743;p125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44" name="Google Shape;744;p125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45" name="Google Shape;745;p125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46" name="Google Shape;746;p125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747" name="Google Shape;747;p125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126"/>
          <p:cNvSpPr txBox="1">
            <a:spLocks noGrp="1"/>
          </p:cNvSpPr>
          <p:nvPr>
            <p:ph type="title"/>
          </p:nvPr>
        </p:nvSpPr>
        <p:spPr>
          <a:xfrm rot="5400000">
            <a:off x="7668275" y="2267993"/>
            <a:ext cx="5486400" cy="2626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126"/>
          <p:cNvSpPr txBox="1">
            <a:spLocks noGrp="1"/>
          </p:cNvSpPr>
          <p:nvPr>
            <p:ph type="body" idx="1"/>
          </p:nvPr>
        </p:nvSpPr>
        <p:spPr>
          <a:xfrm rot="5400000">
            <a:off x="1945579" y="-640262"/>
            <a:ext cx="5486400" cy="844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End Slide"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3" name="Google Shape;753;p1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p128"/>
          <p:cNvSpPr txBox="1">
            <a:spLocks noGrp="1"/>
          </p:cNvSpPr>
          <p:nvPr>
            <p:ph type="title"/>
          </p:nvPr>
        </p:nvSpPr>
        <p:spPr>
          <a:xfrm>
            <a:off x="1348741" y="250276"/>
            <a:ext cx="9692640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nu #1">
  <p:cSld name="Menu #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1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6" name="Google Shape;56;p71"/>
          <p:cNvCxnSpPr/>
          <p:nvPr/>
        </p:nvCxnSpPr>
        <p:spPr>
          <a:xfrm>
            <a:off x="2532050" y="1995936"/>
            <a:ext cx="2413752" cy="0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dot"/>
            <a:miter lim="800000"/>
            <a:headEnd type="none" w="med" len="med"/>
            <a:tailEnd type="none" w="sm" len="sm"/>
          </a:ln>
        </p:spPr>
      </p:cxnSp>
      <p:cxnSp>
        <p:nvCxnSpPr>
          <p:cNvPr id="57" name="Google Shape;57;p71"/>
          <p:cNvCxnSpPr/>
          <p:nvPr/>
        </p:nvCxnSpPr>
        <p:spPr>
          <a:xfrm>
            <a:off x="3295062" y="3125808"/>
            <a:ext cx="1650739" cy="0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dot"/>
            <a:miter lim="800000"/>
            <a:headEnd type="none" w="med" len="med"/>
            <a:tailEnd type="none" w="sm" len="sm"/>
          </a:ln>
        </p:spPr>
      </p:cxnSp>
      <p:cxnSp>
        <p:nvCxnSpPr>
          <p:cNvPr id="58" name="Google Shape;58;p71"/>
          <p:cNvCxnSpPr/>
          <p:nvPr/>
        </p:nvCxnSpPr>
        <p:spPr>
          <a:xfrm>
            <a:off x="3295064" y="4255679"/>
            <a:ext cx="1650738" cy="0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dot"/>
            <a:miter lim="800000"/>
            <a:headEnd type="none" w="med" len="med"/>
            <a:tailEnd type="none" w="sm" len="sm"/>
          </a:ln>
        </p:spPr>
      </p:cxnSp>
      <p:cxnSp>
        <p:nvCxnSpPr>
          <p:cNvPr id="59" name="Google Shape;59;p71"/>
          <p:cNvCxnSpPr/>
          <p:nvPr/>
        </p:nvCxnSpPr>
        <p:spPr>
          <a:xfrm>
            <a:off x="2532050" y="5398605"/>
            <a:ext cx="2413751" cy="0"/>
          </a:xfrm>
          <a:prstGeom prst="straightConnector1">
            <a:avLst/>
          </a:prstGeom>
          <a:noFill/>
          <a:ln w="25400" cap="flat" cmpd="sng">
            <a:solidFill>
              <a:srgbClr val="D8D8D8"/>
            </a:solidFill>
            <a:prstDash val="dot"/>
            <a:miter lim="800000"/>
            <a:headEnd type="none" w="med" len="med"/>
            <a:tailEnd type="none" w="sm" len="sm"/>
          </a:ln>
        </p:spPr>
      </p:cxnSp>
      <p:sp>
        <p:nvSpPr>
          <p:cNvPr id="60" name="Google Shape;60;p71"/>
          <p:cNvSpPr/>
          <p:nvPr/>
        </p:nvSpPr>
        <p:spPr>
          <a:xfrm>
            <a:off x="23890" y="1476321"/>
            <a:ext cx="3221326" cy="4428845"/>
          </a:xfrm>
          <a:custGeom>
            <a:avLst/>
            <a:gdLst/>
            <a:ahLst/>
            <a:cxnLst/>
            <a:rect l="l" t="t" r="r" b="b"/>
            <a:pathLst>
              <a:path w="1970" h="2719" extrusionOk="0">
                <a:moveTo>
                  <a:pt x="0" y="2575"/>
                </a:moveTo>
                <a:cubicBezTo>
                  <a:pt x="183" y="2667"/>
                  <a:pt x="391" y="2719"/>
                  <a:pt x="610" y="2719"/>
                </a:cubicBezTo>
                <a:cubicBezTo>
                  <a:pt x="1361" y="2719"/>
                  <a:pt x="1970" y="2111"/>
                  <a:pt x="1970" y="1360"/>
                </a:cubicBezTo>
                <a:cubicBezTo>
                  <a:pt x="1970" y="608"/>
                  <a:pt x="1361" y="0"/>
                  <a:pt x="610" y="0"/>
                </a:cubicBezTo>
                <a:cubicBezTo>
                  <a:pt x="391" y="0"/>
                  <a:pt x="183" y="52"/>
                  <a:pt x="0" y="144"/>
                </a:cubicBezTo>
              </a:path>
            </a:pathLst>
          </a:custGeom>
          <a:noFill/>
          <a:ln w="254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1" i="0" u="none" strike="noStrike" cap="none">
              <a:solidFill>
                <a:srgbClr val="B3B3B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61" name="Google Shape;61;p71"/>
          <p:cNvGrpSpPr/>
          <p:nvPr/>
        </p:nvGrpSpPr>
        <p:grpSpPr>
          <a:xfrm>
            <a:off x="2293787" y="1540148"/>
            <a:ext cx="3478035" cy="911577"/>
            <a:chOff x="4584398" y="3080295"/>
            <a:chExt cx="6956070" cy="1823154"/>
          </a:xfrm>
        </p:grpSpPr>
        <p:sp>
          <p:nvSpPr>
            <p:cNvPr id="62" name="Google Shape;62;p71"/>
            <p:cNvSpPr/>
            <p:nvPr/>
          </p:nvSpPr>
          <p:spPr>
            <a:xfrm>
              <a:off x="4584398" y="3727501"/>
              <a:ext cx="528742" cy="528742"/>
            </a:xfrm>
            <a:prstGeom prst="ellipse">
              <a:avLst/>
            </a:prstGeom>
            <a:solidFill>
              <a:srgbClr val="1073A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Quattrocento Sans"/>
                <a:buNone/>
              </a:pPr>
              <a:endParaRPr sz="1800" b="1" i="0" u="none" strike="noStrike" cap="none">
                <a:solidFill>
                  <a:srgbClr val="B3B3B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" name="Google Shape;63;p71"/>
            <p:cNvSpPr/>
            <p:nvPr/>
          </p:nvSpPr>
          <p:spPr>
            <a:xfrm>
              <a:off x="9660341" y="3080295"/>
              <a:ext cx="1880127" cy="1823154"/>
            </a:xfrm>
            <a:prstGeom prst="ellipse">
              <a:avLst/>
            </a:prstGeom>
            <a:solidFill>
              <a:srgbClr val="1073A3"/>
            </a:solidFill>
            <a:ln>
              <a:noFill/>
            </a:ln>
          </p:spPr>
          <p:txBody>
            <a:bodyPr spcFirstLastPara="1" wrap="square" lIns="91425" tIns="4570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Quattrocento Sans"/>
                <a:buNone/>
              </a:pPr>
              <a:endParaRPr sz="1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4" name="Google Shape;64;p71"/>
          <p:cNvGrpSpPr/>
          <p:nvPr/>
        </p:nvGrpSpPr>
        <p:grpSpPr>
          <a:xfrm>
            <a:off x="3032620" y="2670019"/>
            <a:ext cx="2739202" cy="911577"/>
            <a:chOff x="6062064" y="5340038"/>
            <a:chExt cx="5478404" cy="1823154"/>
          </a:xfrm>
        </p:grpSpPr>
        <p:sp>
          <p:nvSpPr>
            <p:cNvPr id="65" name="Google Shape;65;p71"/>
            <p:cNvSpPr/>
            <p:nvPr/>
          </p:nvSpPr>
          <p:spPr>
            <a:xfrm>
              <a:off x="6062064" y="5990460"/>
              <a:ext cx="524887" cy="522311"/>
            </a:xfrm>
            <a:prstGeom prst="ellipse">
              <a:avLst/>
            </a:prstGeom>
            <a:solidFill>
              <a:srgbClr val="2DADE0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Quattrocento Sans"/>
                <a:buNone/>
              </a:pPr>
              <a:endParaRPr sz="1800" b="1" i="0" u="none" strike="noStrike" cap="none">
                <a:solidFill>
                  <a:srgbClr val="B3B3B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" name="Google Shape;66;p71"/>
            <p:cNvSpPr/>
            <p:nvPr/>
          </p:nvSpPr>
          <p:spPr>
            <a:xfrm>
              <a:off x="9660341" y="5340038"/>
              <a:ext cx="1880127" cy="1823154"/>
            </a:xfrm>
            <a:prstGeom prst="ellipse">
              <a:avLst/>
            </a:prstGeom>
            <a:solidFill>
              <a:srgbClr val="2DADE0"/>
            </a:solidFill>
            <a:ln>
              <a:noFill/>
            </a:ln>
          </p:spPr>
          <p:txBody>
            <a:bodyPr spcFirstLastPara="1" wrap="square" lIns="91425" tIns="4570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Quattrocento Sans"/>
                <a:buNone/>
              </a:pPr>
              <a:endParaRPr sz="1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67" name="Google Shape;67;p71"/>
          <p:cNvGrpSpPr/>
          <p:nvPr/>
        </p:nvGrpSpPr>
        <p:grpSpPr>
          <a:xfrm>
            <a:off x="3032620" y="3799890"/>
            <a:ext cx="2739202" cy="911577"/>
            <a:chOff x="6062064" y="7599780"/>
            <a:chExt cx="5478404" cy="1823154"/>
          </a:xfrm>
        </p:grpSpPr>
        <p:sp>
          <p:nvSpPr>
            <p:cNvPr id="68" name="Google Shape;68;p71"/>
            <p:cNvSpPr/>
            <p:nvPr/>
          </p:nvSpPr>
          <p:spPr>
            <a:xfrm>
              <a:off x="6062064" y="8250201"/>
              <a:ext cx="524887" cy="522311"/>
            </a:xfrm>
            <a:prstGeom prst="ellipse">
              <a:avLst/>
            </a:prstGeom>
            <a:solidFill>
              <a:srgbClr val="6ACEE3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Quattrocento Sans"/>
                <a:buNone/>
              </a:pPr>
              <a:endParaRPr sz="1800" b="1" i="0" u="none" strike="noStrike" cap="none">
                <a:solidFill>
                  <a:srgbClr val="B3B3B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" name="Google Shape;69;p71"/>
            <p:cNvSpPr/>
            <p:nvPr/>
          </p:nvSpPr>
          <p:spPr>
            <a:xfrm>
              <a:off x="9660341" y="7599780"/>
              <a:ext cx="1880127" cy="1823154"/>
            </a:xfrm>
            <a:prstGeom prst="ellipse">
              <a:avLst/>
            </a:prstGeom>
            <a:solidFill>
              <a:srgbClr val="6ACEE3"/>
            </a:solidFill>
            <a:ln>
              <a:noFill/>
            </a:ln>
          </p:spPr>
          <p:txBody>
            <a:bodyPr spcFirstLastPara="1" wrap="square" lIns="91425" tIns="4570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Quattrocento Sans"/>
                <a:buNone/>
              </a:pPr>
              <a:endParaRPr sz="16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0" name="Google Shape;70;p71"/>
          <p:cNvSpPr/>
          <p:nvPr/>
        </p:nvSpPr>
        <p:spPr>
          <a:xfrm>
            <a:off x="2293787" y="5266419"/>
            <a:ext cx="264371" cy="264371"/>
          </a:xfrm>
          <a:prstGeom prst="ellipse">
            <a:avLst/>
          </a:prstGeom>
          <a:solidFill>
            <a:srgbClr val="61DDA8"/>
          </a:solidFill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1" i="0" u="none" strike="noStrike" cap="none">
              <a:solidFill>
                <a:srgbClr val="B3B3B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p71"/>
          <p:cNvSpPr/>
          <p:nvPr/>
        </p:nvSpPr>
        <p:spPr>
          <a:xfrm>
            <a:off x="4831759" y="4942816"/>
            <a:ext cx="940064" cy="911577"/>
          </a:xfrm>
          <a:prstGeom prst="ellipse">
            <a:avLst/>
          </a:prstGeom>
          <a:solidFill>
            <a:srgbClr val="61DDA8"/>
          </a:solidFill>
          <a:ln>
            <a:noFill/>
          </a:ln>
        </p:spPr>
        <p:txBody>
          <a:bodyPr spcFirstLastPara="1" wrap="square" lIns="91425" tIns="4570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None/>
            </a:pPr>
            <a:endParaRPr sz="16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2" name="Google Shape;72;p71"/>
          <p:cNvSpPr/>
          <p:nvPr/>
        </p:nvSpPr>
        <p:spPr>
          <a:xfrm>
            <a:off x="5111056" y="2948043"/>
            <a:ext cx="377832" cy="377832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Gill Sans"/>
              <a:buNone/>
            </a:pPr>
            <a:endParaRPr sz="15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3" name="Google Shape;73;p71"/>
          <p:cNvSpPr/>
          <p:nvPr/>
        </p:nvSpPr>
        <p:spPr>
          <a:xfrm>
            <a:off x="5133021" y="4103675"/>
            <a:ext cx="377832" cy="32631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9025" tIns="19025" rIns="19025" bIns="19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Gill Sans"/>
              <a:buNone/>
            </a:pPr>
            <a:endParaRPr sz="15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71"/>
          <p:cNvSpPr/>
          <p:nvPr/>
        </p:nvSpPr>
        <p:spPr>
          <a:xfrm>
            <a:off x="39508" y="2670019"/>
            <a:ext cx="2069949" cy="2069949"/>
          </a:xfrm>
          <a:prstGeom prst="ellipse">
            <a:avLst/>
          </a:prstGeom>
          <a:solidFill>
            <a:srgbClr val="DA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5" name="Google Shape;75;p71" descr="Handshak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05789" y="5080008"/>
            <a:ext cx="651118" cy="651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71" descr="Group brainstor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4409" y="1680373"/>
            <a:ext cx="631126" cy="63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318" y="3125808"/>
            <a:ext cx="1597470" cy="15050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71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79" name="Google Shape;79;p71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0" name="Google Shape;80;p71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1" name="Google Shape;81;p71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2" name="Google Shape;82;p71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3" name="Google Shape;83;p71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84" name="Google Shape;84;p71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85" name="Google Shape;85;p71"/>
          <p:cNvSpPr txBox="1">
            <a:spLocks noGrp="1"/>
          </p:cNvSpPr>
          <p:nvPr>
            <p:ph type="body" idx="1"/>
          </p:nvPr>
        </p:nvSpPr>
        <p:spPr>
          <a:xfrm>
            <a:off x="5998800" y="1780036"/>
            <a:ext cx="535277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None/>
              <a:defRPr sz="20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71"/>
          <p:cNvSpPr txBox="1">
            <a:spLocks noGrp="1"/>
          </p:cNvSpPr>
          <p:nvPr>
            <p:ph type="body" idx="2"/>
          </p:nvPr>
        </p:nvSpPr>
        <p:spPr>
          <a:xfrm>
            <a:off x="5998800" y="2914259"/>
            <a:ext cx="535277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None/>
              <a:defRPr sz="20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71"/>
          <p:cNvSpPr txBox="1">
            <a:spLocks noGrp="1"/>
          </p:cNvSpPr>
          <p:nvPr>
            <p:ph type="body" idx="3"/>
          </p:nvPr>
        </p:nvSpPr>
        <p:spPr>
          <a:xfrm>
            <a:off x="5998800" y="4048482"/>
            <a:ext cx="535277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None/>
              <a:defRPr sz="20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71"/>
          <p:cNvSpPr txBox="1">
            <a:spLocks noGrp="1"/>
          </p:cNvSpPr>
          <p:nvPr>
            <p:ph type="body" idx="4"/>
          </p:nvPr>
        </p:nvSpPr>
        <p:spPr>
          <a:xfrm>
            <a:off x="5998800" y="5182704"/>
            <a:ext cx="535277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000"/>
              <a:buNone/>
              <a:defRPr sz="20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nu #2">
  <p:cSld name="Menu #2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2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1" name="Google Shape;91;p72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92" name="Google Shape;92;p72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3" name="Google Shape;93;p72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4" name="Google Shape;94;p72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5" name="Google Shape;95;p72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6" name="Google Shape;96;p72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97" name="Google Shape;97;p72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98" name="Google Shape;98;p72"/>
          <p:cNvSpPr/>
          <p:nvPr/>
        </p:nvSpPr>
        <p:spPr>
          <a:xfrm>
            <a:off x="724405" y="5056534"/>
            <a:ext cx="4692702" cy="987418"/>
          </a:xfrm>
          <a:custGeom>
            <a:avLst/>
            <a:gdLst/>
            <a:ahLst/>
            <a:cxnLst/>
            <a:rect l="l" t="t" r="r" b="b"/>
            <a:pathLst>
              <a:path w="8384" h="1764" extrusionOk="0">
                <a:moveTo>
                  <a:pt x="8239" y="1763"/>
                </a:moveTo>
                <a:lnTo>
                  <a:pt x="8239" y="1763"/>
                </a:lnTo>
                <a:cubicBezTo>
                  <a:pt x="144" y="1763"/>
                  <a:pt x="144" y="1763"/>
                  <a:pt x="144" y="1763"/>
                </a:cubicBezTo>
                <a:cubicBezTo>
                  <a:pt x="81" y="1547"/>
                  <a:pt x="0" y="1232"/>
                  <a:pt x="9" y="846"/>
                </a:cubicBezTo>
                <a:cubicBezTo>
                  <a:pt x="9" y="495"/>
                  <a:pt x="81" y="207"/>
                  <a:pt x="144" y="0"/>
                </a:cubicBezTo>
                <a:cubicBezTo>
                  <a:pt x="2842" y="0"/>
                  <a:pt x="5541" y="0"/>
                  <a:pt x="8239" y="0"/>
                </a:cubicBezTo>
                <a:cubicBezTo>
                  <a:pt x="8311" y="198"/>
                  <a:pt x="8383" y="504"/>
                  <a:pt x="8383" y="882"/>
                </a:cubicBezTo>
                <a:cubicBezTo>
                  <a:pt x="8383" y="1250"/>
                  <a:pt x="8311" y="1556"/>
                  <a:pt x="8239" y="1763"/>
                </a:cubicBezTo>
              </a:path>
            </a:pathLst>
          </a:custGeom>
          <a:solidFill>
            <a:srgbClr val="FA636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9" name="Google Shape;99;p72"/>
          <p:cNvSpPr/>
          <p:nvPr/>
        </p:nvSpPr>
        <p:spPr>
          <a:xfrm>
            <a:off x="1045316" y="5100968"/>
            <a:ext cx="348064" cy="896083"/>
          </a:xfrm>
          <a:custGeom>
            <a:avLst/>
            <a:gdLst/>
            <a:ahLst/>
            <a:cxnLst/>
            <a:rect l="l" t="t" r="r" b="b"/>
            <a:pathLst>
              <a:path w="621" h="1602" extrusionOk="0">
                <a:moveTo>
                  <a:pt x="620" y="1601"/>
                </a:moveTo>
                <a:lnTo>
                  <a:pt x="0" y="1601"/>
                </a:lnTo>
                <a:lnTo>
                  <a:pt x="0" y="0"/>
                </a:lnTo>
                <a:lnTo>
                  <a:pt x="620" y="0"/>
                </a:lnTo>
                <a:lnTo>
                  <a:pt x="620" y="160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0" name="Google Shape;100;p72"/>
          <p:cNvSpPr/>
          <p:nvPr/>
        </p:nvSpPr>
        <p:spPr>
          <a:xfrm>
            <a:off x="4725915" y="5100968"/>
            <a:ext cx="348066" cy="896083"/>
          </a:xfrm>
          <a:custGeom>
            <a:avLst/>
            <a:gdLst/>
            <a:ahLst/>
            <a:cxnLst/>
            <a:rect l="l" t="t" r="r" b="b"/>
            <a:pathLst>
              <a:path w="621" h="1602" extrusionOk="0">
                <a:moveTo>
                  <a:pt x="620" y="1601"/>
                </a:moveTo>
                <a:lnTo>
                  <a:pt x="0" y="1601"/>
                </a:lnTo>
                <a:lnTo>
                  <a:pt x="0" y="0"/>
                </a:lnTo>
                <a:lnTo>
                  <a:pt x="620" y="0"/>
                </a:lnTo>
                <a:lnTo>
                  <a:pt x="620" y="1601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1" name="Google Shape;101;p72"/>
          <p:cNvSpPr/>
          <p:nvPr/>
        </p:nvSpPr>
        <p:spPr>
          <a:xfrm>
            <a:off x="724405" y="2232519"/>
            <a:ext cx="4692702" cy="982481"/>
          </a:xfrm>
          <a:custGeom>
            <a:avLst/>
            <a:gdLst/>
            <a:ahLst/>
            <a:cxnLst/>
            <a:rect l="l" t="t" r="r" b="b"/>
            <a:pathLst>
              <a:path w="8384" h="1754" extrusionOk="0">
                <a:moveTo>
                  <a:pt x="8239" y="1753"/>
                </a:moveTo>
                <a:lnTo>
                  <a:pt x="8239" y="1753"/>
                </a:lnTo>
                <a:cubicBezTo>
                  <a:pt x="144" y="1753"/>
                  <a:pt x="144" y="1753"/>
                  <a:pt x="144" y="1753"/>
                </a:cubicBezTo>
                <a:cubicBezTo>
                  <a:pt x="81" y="1547"/>
                  <a:pt x="0" y="1232"/>
                  <a:pt x="9" y="846"/>
                </a:cubicBezTo>
                <a:cubicBezTo>
                  <a:pt x="9" y="486"/>
                  <a:pt x="81" y="198"/>
                  <a:pt x="144" y="0"/>
                </a:cubicBezTo>
                <a:cubicBezTo>
                  <a:pt x="2842" y="0"/>
                  <a:pt x="5541" y="0"/>
                  <a:pt x="8239" y="0"/>
                </a:cubicBezTo>
                <a:cubicBezTo>
                  <a:pt x="8311" y="198"/>
                  <a:pt x="8383" y="504"/>
                  <a:pt x="8383" y="873"/>
                </a:cubicBezTo>
                <a:cubicBezTo>
                  <a:pt x="8383" y="1251"/>
                  <a:pt x="8311" y="1556"/>
                  <a:pt x="8239" y="1753"/>
                </a:cubicBezTo>
              </a:path>
            </a:pathLst>
          </a:custGeom>
          <a:solidFill>
            <a:srgbClr val="1A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2" name="Google Shape;102;p72"/>
          <p:cNvSpPr/>
          <p:nvPr/>
        </p:nvSpPr>
        <p:spPr>
          <a:xfrm>
            <a:off x="1045316" y="2272016"/>
            <a:ext cx="348064" cy="901020"/>
          </a:xfrm>
          <a:custGeom>
            <a:avLst/>
            <a:gdLst/>
            <a:ahLst/>
            <a:cxnLst/>
            <a:rect l="l" t="t" r="r" b="b"/>
            <a:pathLst>
              <a:path w="621" h="1610" extrusionOk="0">
                <a:moveTo>
                  <a:pt x="620" y="1609"/>
                </a:moveTo>
                <a:lnTo>
                  <a:pt x="0" y="1609"/>
                </a:lnTo>
                <a:lnTo>
                  <a:pt x="0" y="0"/>
                </a:lnTo>
                <a:lnTo>
                  <a:pt x="620" y="0"/>
                </a:lnTo>
                <a:lnTo>
                  <a:pt x="620" y="1609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3" name="Google Shape;103;p72"/>
          <p:cNvSpPr/>
          <p:nvPr/>
        </p:nvSpPr>
        <p:spPr>
          <a:xfrm>
            <a:off x="4725915" y="2272016"/>
            <a:ext cx="348066" cy="901020"/>
          </a:xfrm>
          <a:custGeom>
            <a:avLst/>
            <a:gdLst/>
            <a:ahLst/>
            <a:cxnLst/>
            <a:rect l="l" t="t" r="r" b="b"/>
            <a:pathLst>
              <a:path w="621" h="1610" extrusionOk="0">
                <a:moveTo>
                  <a:pt x="620" y="1609"/>
                </a:moveTo>
                <a:lnTo>
                  <a:pt x="0" y="1609"/>
                </a:lnTo>
                <a:lnTo>
                  <a:pt x="0" y="0"/>
                </a:lnTo>
                <a:lnTo>
                  <a:pt x="620" y="0"/>
                </a:lnTo>
                <a:lnTo>
                  <a:pt x="620" y="1609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4" name="Google Shape;104;p72"/>
          <p:cNvSpPr/>
          <p:nvPr/>
        </p:nvSpPr>
        <p:spPr>
          <a:xfrm>
            <a:off x="1218114" y="4160453"/>
            <a:ext cx="4003979" cy="841773"/>
          </a:xfrm>
          <a:custGeom>
            <a:avLst/>
            <a:gdLst/>
            <a:ahLst/>
            <a:cxnLst/>
            <a:rect l="l" t="t" r="r" b="b"/>
            <a:pathLst>
              <a:path w="7151" h="1503" extrusionOk="0">
                <a:moveTo>
                  <a:pt x="7033" y="1502"/>
                </a:moveTo>
                <a:lnTo>
                  <a:pt x="7033" y="1502"/>
                </a:lnTo>
                <a:cubicBezTo>
                  <a:pt x="116" y="1502"/>
                  <a:pt x="116" y="1502"/>
                  <a:pt x="116" y="1502"/>
                </a:cubicBezTo>
                <a:cubicBezTo>
                  <a:pt x="63" y="1322"/>
                  <a:pt x="0" y="1052"/>
                  <a:pt x="0" y="720"/>
                </a:cubicBezTo>
                <a:cubicBezTo>
                  <a:pt x="8" y="423"/>
                  <a:pt x="63" y="171"/>
                  <a:pt x="116" y="0"/>
                </a:cubicBezTo>
                <a:cubicBezTo>
                  <a:pt x="2419" y="0"/>
                  <a:pt x="4730" y="0"/>
                  <a:pt x="7033" y="0"/>
                </a:cubicBezTo>
                <a:cubicBezTo>
                  <a:pt x="7087" y="171"/>
                  <a:pt x="7150" y="432"/>
                  <a:pt x="7150" y="747"/>
                </a:cubicBezTo>
                <a:cubicBezTo>
                  <a:pt x="7150" y="1071"/>
                  <a:pt x="7087" y="1331"/>
                  <a:pt x="7033" y="1502"/>
                </a:cubicBezTo>
              </a:path>
            </a:pathLst>
          </a:custGeom>
          <a:solidFill>
            <a:srgbClr val="FD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5" name="Google Shape;105;p72"/>
          <p:cNvSpPr/>
          <p:nvPr/>
        </p:nvSpPr>
        <p:spPr>
          <a:xfrm>
            <a:off x="1489654" y="4195013"/>
            <a:ext cx="298693" cy="770186"/>
          </a:xfrm>
          <a:custGeom>
            <a:avLst/>
            <a:gdLst/>
            <a:ahLst/>
            <a:cxnLst/>
            <a:rect l="l" t="t" r="r" b="b"/>
            <a:pathLst>
              <a:path w="532" h="1377" extrusionOk="0">
                <a:moveTo>
                  <a:pt x="531" y="1376"/>
                </a:moveTo>
                <a:lnTo>
                  <a:pt x="0" y="1376"/>
                </a:lnTo>
                <a:lnTo>
                  <a:pt x="0" y="0"/>
                </a:lnTo>
                <a:lnTo>
                  <a:pt x="531" y="0"/>
                </a:lnTo>
                <a:lnTo>
                  <a:pt x="531" y="1376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6" name="Google Shape;106;p72"/>
          <p:cNvSpPr/>
          <p:nvPr/>
        </p:nvSpPr>
        <p:spPr>
          <a:xfrm>
            <a:off x="4632110" y="4195013"/>
            <a:ext cx="296226" cy="770186"/>
          </a:xfrm>
          <a:custGeom>
            <a:avLst/>
            <a:gdLst/>
            <a:ahLst/>
            <a:cxnLst/>
            <a:rect l="l" t="t" r="r" b="b"/>
            <a:pathLst>
              <a:path w="531" h="1377" extrusionOk="0">
                <a:moveTo>
                  <a:pt x="530" y="1376"/>
                </a:moveTo>
                <a:lnTo>
                  <a:pt x="0" y="1376"/>
                </a:lnTo>
                <a:lnTo>
                  <a:pt x="0" y="0"/>
                </a:lnTo>
                <a:lnTo>
                  <a:pt x="530" y="0"/>
                </a:lnTo>
                <a:lnTo>
                  <a:pt x="530" y="1376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7" name="Google Shape;107;p72"/>
          <p:cNvSpPr/>
          <p:nvPr/>
        </p:nvSpPr>
        <p:spPr>
          <a:xfrm>
            <a:off x="1529150" y="1531453"/>
            <a:ext cx="3083211" cy="651696"/>
          </a:xfrm>
          <a:custGeom>
            <a:avLst/>
            <a:gdLst/>
            <a:ahLst/>
            <a:cxnLst/>
            <a:rect l="l" t="t" r="r" b="b"/>
            <a:pathLst>
              <a:path w="5506" h="1162" extrusionOk="0">
                <a:moveTo>
                  <a:pt x="5415" y="1161"/>
                </a:moveTo>
                <a:lnTo>
                  <a:pt x="5415" y="1161"/>
                </a:lnTo>
                <a:cubicBezTo>
                  <a:pt x="90" y="1161"/>
                  <a:pt x="90" y="1161"/>
                  <a:pt x="90" y="1161"/>
                </a:cubicBezTo>
                <a:cubicBezTo>
                  <a:pt x="54" y="1017"/>
                  <a:pt x="0" y="810"/>
                  <a:pt x="9" y="558"/>
                </a:cubicBezTo>
                <a:cubicBezTo>
                  <a:pt x="9" y="324"/>
                  <a:pt x="54" y="135"/>
                  <a:pt x="90" y="0"/>
                </a:cubicBezTo>
                <a:cubicBezTo>
                  <a:pt x="1871" y="0"/>
                  <a:pt x="3643" y="0"/>
                  <a:pt x="5415" y="0"/>
                </a:cubicBezTo>
                <a:cubicBezTo>
                  <a:pt x="5460" y="135"/>
                  <a:pt x="5505" y="333"/>
                  <a:pt x="5505" y="576"/>
                </a:cubicBezTo>
                <a:cubicBezTo>
                  <a:pt x="5505" y="828"/>
                  <a:pt x="5460" y="1026"/>
                  <a:pt x="5415" y="1161"/>
                </a:cubicBezTo>
              </a:path>
            </a:pathLst>
          </a:custGeom>
          <a:solidFill>
            <a:srgbClr val="3AE0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8" name="Google Shape;108;p72"/>
          <p:cNvSpPr/>
          <p:nvPr/>
        </p:nvSpPr>
        <p:spPr>
          <a:xfrm>
            <a:off x="1741445" y="1561075"/>
            <a:ext cx="227106" cy="589983"/>
          </a:xfrm>
          <a:custGeom>
            <a:avLst/>
            <a:gdLst/>
            <a:ahLst/>
            <a:cxnLst/>
            <a:rect l="l" t="t" r="r" b="b"/>
            <a:pathLst>
              <a:path w="406" h="1053" extrusionOk="0">
                <a:moveTo>
                  <a:pt x="405" y="1052"/>
                </a:moveTo>
                <a:lnTo>
                  <a:pt x="0" y="1052"/>
                </a:lnTo>
                <a:lnTo>
                  <a:pt x="0" y="0"/>
                </a:lnTo>
                <a:lnTo>
                  <a:pt x="405" y="0"/>
                </a:lnTo>
                <a:lnTo>
                  <a:pt x="405" y="105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9" name="Google Shape;109;p72"/>
          <p:cNvSpPr/>
          <p:nvPr/>
        </p:nvSpPr>
        <p:spPr>
          <a:xfrm>
            <a:off x="4158150" y="1561075"/>
            <a:ext cx="232043" cy="589983"/>
          </a:xfrm>
          <a:custGeom>
            <a:avLst/>
            <a:gdLst/>
            <a:ahLst/>
            <a:cxnLst/>
            <a:rect l="l" t="t" r="r" b="b"/>
            <a:pathLst>
              <a:path w="415" h="1053" extrusionOk="0">
                <a:moveTo>
                  <a:pt x="414" y="1052"/>
                </a:moveTo>
                <a:lnTo>
                  <a:pt x="0" y="1052"/>
                </a:lnTo>
                <a:lnTo>
                  <a:pt x="0" y="0"/>
                </a:lnTo>
                <a:lnTo>
                  <a:pt x="414" y="0"/>
                </a:lnTo>
                <a:lnTo>
                  <a:pt x="414" y="1052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0" name="Google Shape;110;p72"/>
          <p:cNvSpPr/>
          <p:nvPr/>
        </p:nvSpPr>
        <p:spPr>
          <a:xfrm>
            <a:off x="820677" y="3269308"/>
            <a:ext cx="4003979" cy="841775"/>
          </a:xfrm>
          <a:custGeom>
            <a:avLst/>
            <a:gdLst/>
            <a:ahLst/>
            <a:cxnLst/>
            <a:rect l="l" t="t" r="r" b="b"/>
            <a:pathLst>
              <a:path w="7152" h="1503" extrusionOk="0">
                <a:moveTo>
                  <a:pt x="7034" y="1502"/>
                </a:moveTo>
                <a:lnTo>
                  <a:pt x="7034" y="1502"/>
                </a:lnTo>
                <a:cubicBezTo>
                  <a:pt x="117" y="1502"/>
                  <a:pt x="117" y="1502"/>
                  <a:pt x="117" y="1502"/>
                </a:cubicBezTo>
                <a:cubicBezTo>
                  <a:pt x="63" y="1313"/>
                  <a:pt x="0" y="1044"/>
                  <a:pt x="0" y="720"/>
                </a:cubicBezTo>
                <a:cubicBezTo>
                  <a:pt x="9" y="414"/>
                  <a:pt x="63" y="171"/>
                  <a:pt x="117" y="0"/>
                </a:cubicBezTo>
                <a:cubicBezTo>
                  <a:pt x="2419" y="0"/>
                  <a:pt x="4722" y="0"/>
                  <a:pt x="7034" y="0"/>
                </a:cubicBezTo>
                <a:cubicBezTo>
                  <a:pt x="7088" y="171"/>
                  <a:pt x="7151" y="423"/>
                  <a:pt x="7151" y="747"/>
                </a:cubicBezTo>
                <a:cubicBezTo>
                  <a:pt x="7151" y="1070"/>
                  <a:pt x="7088" y="1331"/>
                  <a:pt x="7034" y="1502"/>
                </a:cubicBezTo>
              </a:path>
            </a:pathLst>
          </a:custGeom>
          <a:solidFill>
            <a:srgbClr val="6967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1" name="Google Shape;111;p72"/>
          <p:cNvSpPr/>
          <p:nvPr/>
        </p:nvSpPr>
        <p:spPr>
          <a:xfrm>
            <a:off x="1092217" y="3303868"/>
            <a:ext cx="296226" cy="765249"/>
          </a:xfrm>
          <a:custGeom>
            <a:avLst/>
            <a:gdLst/>
            <a:ahLst/>
            <a:cxnLst/>
            <a:rect l="l" t="t" r="r" b="b"/>
            <a:pathLst>
              <a:path w="531" h="1368" extrusionOk="0">
                <a:moveTo>
                  <a:pt x="530" y="1367"/>
                </a:moveTo>
                <a:lnTo>
                  <a:pt x="0" y="1367"/>
                </a:lnTo>
                <a:lnTo>
                  <a:pt x="0" y="0"/>
                </a:lnTo>
                <a:lnTo>
                  <a:pt x="530" y="0"/>
                </a:lnTo>
                <a:lnTo>
                  <a:pt x="530" y="1367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2" name="Google Shape;112;p72"/>
          <p:cNvSpPr/>
          <p:nvPr/>
        </p:nvSpPr>
        <p:spPr>
          <a:xfrm>
            <a:off x="4232206" y="3303868"/>
            <a:ext cx="298695" cy="765249"/>
          </a:xfrm>
          <a:custGeom>
            <a:avLst/>
            <a:gdLst/>
            <a:ahLst/>
            <a:cxnLst/>
            <a:rect l="l" t="t" r="r" b="b"/>
            <a:pathLst>
              <a:path w="532" h="1368" extrusionOk="0">
                <a:moveTo>
                  <a:pt x="531" y="1367"/>
                </a:moveTo>
                <a:lnTo>
                  <a:pt x="0" y="1367"/>
                </a:lnTo>
                <a:lnTo>
                  <a:pt x="0" y="0"/>
                </a:lnTo>
                <a:lnTo>
                  <a:pt x="531" y="0"/>
                </a:lnTo>
                <a:lnTo>
                  <a:pt x="531" y="1367"/>
                </a:ln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113" name="Google Shape;113;p72"/>
          <p:cNvGrpSpPr/>
          <p:nvPr/>
        </p:nvGrpSpPr>
        <p:grpSpPr>
          <a:xfrm>
            <a:off x="1926585" y="1316690"/>
            <a:ext cx="3011625" cy="4922278"/>
            <a:chOff x="5178157" y="3281080"/>
            <a:chExt cx="6023249" cy="9844555"/>
          </a:xfrm>
        </p:grpSpPr>
        <p:cxnSp>
          <p:nvCxnSpPr>
            <p:cNvPr id="114" name="Google Shape;114;p72"/>
            <p:cNvCxnSpPr/>
            <p:nvPr/>
          </p:nvCxnSpPr>
          <p:spPr>
            <a:xfrm>
              <a:off x="5178157" y="3281080"/>
              <a:ext cx="3223921" cy="9844555"/>
            </a:xfrm>
            <a:prstGeom prst="straightConnector1">
              <a:avLst/>
            </a:prstGeom>
            <a:noFill/>
            <a:ln w="1905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72"/>
            <p:cNvCxnSpPr/>
            <p:nvPr/>
          </p:nvCxnSpPr>
          <p:spPr>
            <a:xfrm>
              <a:off x="7967614" y="3281080"/>
              <a:ext cx="3233792" cy="9844555"/>
            </a:xfrm>
            <a:prstGeom prst="straightConnector1">
              <a:avLst/>
            </a:prstGeom>
            <a:noFill/>
            <a:ln w="1905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72"/>
            <p:cNvCxnSpPr/>
            <p:nvPr/>
          </p:nvCxnSpPr>
          <p:spPr>
            <a:xfrm>
              <a:off x="5533628" y="4357365"/>
              <a:ext cx="2740086" cy="4936"/>
            </a:xfrm>
            <a:prstGeom prst="straightConnector1">
              <a:avLst/>
            </a:prstGeom>
            <a:noFill/>
            <a:ln w="1905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72"/>
            <p:cNvCxnSpPr/>
            <p:nvPr/>
          </p:nvCxnSpPr>
          <p:spPr>
            <a:xfrm>
              <a:off x="6224820" y="6258143"/>
              <a:ext cx="2700589" cy="4939"/>
            </a:xfrm>
            <a:prstGeom prst="straightConnector1">
              <a:avLst/>
            </a:prstGeom>
            <a:noFill/>
            <a:ln w="1905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72"/>
            <p:cNvCxnSpPr/>
            <p:nvPr/>
          </p:nvCxnSpPr>
          <p:spPr>
            <a:xfrm>
              <a:off x="6832084" y="8163859"/>
              <a:ext cx="2749957" cy="4939"/>
            </a:xfrm>
            <a:prstGeom prst="straightConnector1">
              <a:avLst/>
            </a:prstGeom>
            <a:noFill/>
            <a:ln w="1905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72"/>
            <p:cNvCxnSpPr/>
            <p:nvPr/>
          </p:nvCxnSpPr>
          <p:spPr>
            <a:xfrm>
              <a:off x="7444283" y="10064640"/>
              <a:ext cx="2740083" cy="4936"/>
            </a:xfrm>
            <a:prstGeom prst="straightConnector1">
              <a:avLst/>
            </a:prstGeom>
            <a:noFill/>
            <a:ln w="1905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72"/>
            <p:cNvCxnSpPr/>
            <p:nvPr/>
          </p:nvCxnSpPr>
          <p:spPr>
            <a:xfrm>
              <a:off x="8051543" y="11965418"/>
              <a:ext cx="2740086" cy="4939"/>
            </a:xfrm>
            <a:prstGeom prst="straightConnector1">
              <a:avLst/>
            </a:prstGeom>
            <a:noFill/>
            <a:ln w="1905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1" name="Google Shape;121;p72"/>
          <p:cNvSpPr/>
          <p:nvPr/>
        </p:nvSpPr>
        <p:spPr>
          <a:xfrm>
            <a:off x="7162369" y="1768433"/>
            <a:ext cx="140707" cy="140708"/>
          </a:xfrm>
          <a:custGeom>
            <a:avLst/>
            <a:gdLst/>
            <a:ahLst/>
            <a:cxnLst/>
            <a:rect l="l" t="t" r="r" b="b"/>
            <a:pathLst>
              <a:path w="253" h="253" extrusionOk="0">
                <a:moveTo>
                  <a:pt x="126" y="252"/>
                </a:moveTo>
                <a:lnTo>
                  <a:pt x="126" y="252"/>
                </a:lnTo>
                <a:cubicBezTo>
                  <a:pt x="54" y="252"/>
                  <a:pt x="0" y="198"/>
                  <a:pt x="0" y="126"/>
                </a:cubicBezTo>
                <a:cubicBezTo>
                  <a:pt x="0" y="54"/>
                  <a:pt x="54" y="0"/>
                  <a:pt x="126" y="0"/>
                </a:cubicBezTo>
                <a:cubicBezTo>
                  <a:pt x="198" y="0"/>
                  <a:pt x="252" y="54"/>
                  <a:pt x="252" y="126"/>
                </a:cubicBezTo>
                <a:cubicBezTo>
                  <a:pt x="252" y="198"/>
                  <a:pt x="198" y="252"/>
                  <a:pt x="126" y="252"/>
                </a:cubicBezTo>
                <a:close/>
                <a:moveTo>
                  <a:pt x="126" y="54"/>
                </a:moveTo>
                <a:lnTo>
                  <a:pt x="126" y="54"/>
                </a:lnTo>
                <a:cubicBezTo>
                  <a:pt x="90" y="54"/>
                  <a:pt x="54" y="90"/>
                  <a:pt x="54" y="126"/>
                </a:cubicBezTo>
                <a:cubicBezTo>
                  <a:pt x="54" y="162"/>
                  <a:pt x="90" y="198"/>
                  <a:pt x="126" y="198"/>
                </a:cubicBezTo>
                <a:cubicBezTo>
                  <a:pt x="171" y="198"/>
                  <a:pt x="198" y="162"/>
                  <a:pt x="198" y="126"/>
                </a:cubicBezTo>
                <a:cubicBezTo>
                  <a:pt x="198" y="90"/>
                  <a:pt x="171" y="54"/>
                  <a:pt x="126" y="54"/>
                </a:cubicBezTo>
                <a:close/>
              </a:path>
            </a:pathLst>
          </a:custGeom>
          <a:solidFill>
            <a:srgbClr val="3645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2" name="Google Shape;122;p72"/>
          <p:cNvSpPr/>
          <p:nvPr/>
        </p:nvSpPr>
        <p:spPr>
          <a:xfrm>
            <a:off x="6996976" y="1598104"/>
            <a:ext cx="478898" cy="478898"/>
          </a:xfrm>
          <a:custGeom>
            <a:avLst/>
            <a:gdLst/>
            <a:ahLst/>
            <a:cxnLst/>
            <a:rect l="l" t="t" r="r" b="b"/>
            <a:pathLst>
              <a:path w="856" h="855" extrusionOk="0">
                <a:moveTo>
                  <a:pt x="495" y="854"/>
                </a:moveTo>
                <a:lnTo>
                  <a:pt x="495" y="854"/>
                </a:lnTo>
                <a:cubicBezTo>
                  <a:pt x="360" y="854"/>
                  <a:pt x="360" y="854"/>
                  <a:pt x="360" y="854"/>
                </a:cubicBezTo>
                <a:cubicBezTo>
                  <a:pt x="342" y="854"/>
                  <a:pt x="333" y="846"/>
                  <a:pt x="333" y="828"/>
                </a:cubicBezTo>
                <a:cubicBezTo>
                  <a:pt x="324" y="711"/>
                  <a:pt x="324" y="711"/>
                  <a:pt x="324" y="711"/>
                </a:cubicBezTo>
                <a:cubicBezTo>
                  <a:pt x="315" y="711"/>
                  <a:pt x="306" y="702"/>
                  <a:pt x="297" y="702"/>
                </a:cubicBezTo>
                <a:cubicBezTo>
                  <a:pt x="207" y="783"/>
                  <a:pt x="207" y="783"/>
                  <a:pt x="207" y="783"/>
                </a:cubicBezTo>
                <a:cubicBezTo>
                  <a:pt x="198" y="792"/>
                  <a:pt x="180" y="792"/>
                  <a:pt x="171" y="783"/>
                </a:cubicBezTo>
                <a:cubicBezTo>
                  <a:pt x="72" y="684"/>
                  <a:pt x="72" y="684"/>
                  <a:pt x="72" y="684"/>
                </a:cubicBezTo>
                <a:cubicBezTo>
                  <a:pt x="63" y="675"/>
                  <a:pt x="63" y="657"/>
                  <a:pt x="72" y="648"/>
                </a:cubicBezTo>
                <a:cubicBezTo>
                  <a:pt x="153" y="567"/>
                  <a:pt x="153" y="567"/>
                  <a:pt x="153" y="567"/>
                </a:cubicBezTo>
                <a:cubicBezTo>
                  <a:pt x="153" y="549"/>
                  <a:pt x="144" y="540"/>
                  <a:pt x="144" y="531"/>
                </a:cubicBezTo>
                <a:cubicBezTo>
                  <a:pt x="27" y="531"/>
                  <a:pt x="27" y="531"/>
                  <a:pt x="27" y="531"/>
                </a:cubicBezTo>
                <a:cubicBezTo>
                  <a:pt x="9" y="531"/>
                  <a:pt x="0" y="513"/>
                  <a:pt x="0" y="504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51"/>
                  <a:pt x="9" y="333"/>
                  <a:pt x="27" y="333"/>
                </a:cubicBezTo>
                <a:cubicBezTo>
                  <a:pt x="135" y="333"/>
                  <a:pt x="135" y="333"/>
                  <a:pt x="135" y="333"/>
                </a:cubicBezTo>
                <a:cubicBezTo>
                  <a:pt x="135" y="324"/>
                  <a:pt x="144" y="306"/>
                  <a:pt x="153" y="297"/>
                </a:cubicBezTo>
                <a:cubicBezTo>
                  <a:pt x="72" y="216"/>
                  <a:pt x="72" y="216"/>
                  <a:pt x="72" y="216"/>
                </a:cubicBezTo>
                <a:cubicBezTo>
                  <a:pt x="63" y="207"/>
                  <a:pt x="63" y="189"/>
                  <a:pt x="72" y="180"/>
                </a:cubicBezTo>
                <a:cubicBezTo>
                  <a:pt x="171" y="81"/>
                  <a:pt x="171" y="81"/>
                  <a:pt x="171" y="81"/>
                </a:cubicBezTo>
                <a:cubicBezTo>
                  <a:pt x="180" y="72"/>
                  <a:pt x="198" y="72"/>
                  <a:pt x="207" y="81"/>
                </a:cubicBezTo>
                <a:cubicBezTo>
                  <a:pt x="288" y="153"/>
                  <a:pt x="288" y="153"/>
                  <a:pt x="288" y="153"/>
                </a:cubicBezTo>
                <a:cubicBezTo>
                  <a:pt x="297" y="144"/>
                  <a:pt x="315" y="144"/>
                  <a:pt x="324" y="135"/>
                </a:cubicBezTo>
                <a:cubicBezTo>
                  <a:pt x="324" y="36"/>
                  <a:pt x="324" y="36"/>
                  <a:pt x="324" y="36"/>
                </a:cubicBezTo>
                <a:cubicBezTo>
                  <a:pt x="324" y="18"/>
                  <a:pt x="342" y="0"/>
                  <a:pt x="351" y="0"/>
                </a:cubicBezTo>
                <a:cubicBezTo>
                  <a:pt x="495" y="0"/>
                  <a:pt x="495" y="0"/>
                  <a:pt x="495" y="0"/>
                </a:cubicBezTo>
                <a:cubicBezTo>
                  <a:pt x="504" y="0"/>
                  <a:pt x="522" y="18"/>
                  <a:pt x="522" y="36"/>
                </a:cubicBezTo>
                <a:cubicBezTo>
                  <a:pt x="522" y="135"/>
                  <a:pt x="522" y="135"/>
                  <a:pt x="522" y="135"/>
                </a:cubicBezTo>
                <a:cubicBezTo>
                  <a:pt x="540" y="144"/>
                  <a:pt x="549" y="144"/>
                  <a:pt x="567" y="153"/>
                </a:cubicBezTo>
                <a:cubicBezTo>
                  <a:pt x="639" y="81"/>
                  <a:pt x="639" y="81"/>
                  <a:pt x="639" y="81"/>
                </a:cubicBezTo>
                <a:cubicBezTo>
                  <a:pt x="648" y="72"/>
                  <a:pt x="666" y="72"/>
                  <a:pt x="675" y="81"/>
                </a:cubicBezTo>
                <a:cubicBezTo>
                  <a:pt x="774" y="180"/>
                  <a:pt x="774" y="180"/>
                  <a:pt x="774" y="180"/>
                </a:cubicBezTo>
                <a:cubicBezTo>
                  <a:pt x="783" y="189"/>
                  <a:pt x="783" y="207"/>
                  <a:pt x="774" y="216"/>
                </a:cubicBezTo>
                <a:cubicBezTo>
                  <a:pt x="702" y="297"/>
                  <a:pt x="702" y="297"/>
                  <a:pt x="702" y="297"/>
                </a:cubicBezTo>
                <a:cubicBezTo>
                  <a:pt x="702" y="306"/>
                  <a:pt x="711" y="324"/>
                  <a:pt x="711" y="333"/>
                </a:cubicBezTo>
                <a:cubicBezTo>
                  <a:pt x="828" y="333"/>
                  <a:pt x="828" y="333"/>
                  <a:pt x="828" y="333"/>
                </a:cubicBezTo>
                <a:cubicBezTo>
                  <a:pt x="837" y="333"/>
                  <a:pt x="855" y="351"/>
                  <a:pt x="855" y="360"/>
                </a:cubicBezTo>
                <a:cubicBezTo>
                  <a:pt x="855" y="504"/>
                  <a:pt x="855" y="504"/>
                  <a:pt x="855" y="504"/>
                </a:cubicBezTo>
                <a:cubicBezTo>
                  <a:pt x="855" y="513"/>
                  <a:pt x="837" y="531"/>
                  <a:pt x="828" y="531"/>
                </a:cubicBezTo>
                <a:cubicBezTo>
                  <a:pt x="711" y="531"/>
                  <a:pt x="711" y="531"/>
                  <a:pt x="711" y="531"/>
                </a:cubicBezTo>
                <a:cubicBezTo>
                  <a:pt x="702" y="540"/>
                  <a:pt x="702" y="549"/>
                  <a:pt x="693" y="567"/>
                </a:cubicBezTo>
                <a:cubicBezTo>
                  <a:pt x="774" y="648"/>
                  <a:pt x="774" y="648"/>
                  <a:pt x="774" y="648"/>
                </a:cubicBezTo>
                <a:cubicBezTo>
                  <a:pt x="783" y="657"/>
                  <a:pt x="783" y="675"/>
                  <a:pt x="774" y="684"/>
                </a:cubicBezTo>
                <a:cubicBezTo>
                  <a:pt x="675" y="783"/>
                  <a:pt x="675" y="783"/>
                  <a:pt x="675" y="783"/>
                </a:cubicBezTo>
                <a:cubicBezTo>
                  <a:pt x="666" y="792"/>
                  <a:pt x="648" y="792"/>
                  <a:pt x="639" y="783"/>
                </a:cubicBezTo>
                <a:cubicBezTo>
                  <a:pt x="558" y="702"/>
                  <a:pt x="558" y="702"/>
                  <a:pt x="558" y="702"/>
                </a:cubicBezTo>
                <a:cubicBezTo>
                  <a:pt x="540" y="702"/>
                  <a:pt x="531" y="711"/>
                  <a:pt x="522" y="711"/>
                </a:cubicBezTo>
                <a:cubicBezTo>
                  <a:pt x="522" y="828"/>
                  <a:pt x="522" y="828"/>
                  <a:pt x="522" y="828"/>
                </a:cubicBezTo>
                <a:cubicBezTo>
                  <a:pt x="522" y="846"/>
                  <a:pt x="513" y="854"/>
                  <a:pt x="495" y="854"/>
                </a:cubicBezTo>
                <a:close/>
                <a:moveTo>
                  <a:pt x="387" y="801"/>
                </a:moveTo>
                <a:lnTo>
                  <a:pt x="387" y="801"/>
                </a:lnTo>
                <a:cubicBezTo>
                  <a:pt x="468" y="801"/>
                  <a:pt x="468" y="801"/>
                  <a:pt x="468" y="801"/>
                </a:cubicBezTo>
                <a:cubicBezTo>
                  <a:pt x="468" y="693"/>
                  <a:pt x="468" y="693"/>
                  <a:pt x="468" y="693"/>
                </a:cubicBezTo>
                <a:cubicBezTo>
                  <a:pt x="468" y="675"/>
                  <a:pt x="477" y="666"/>
                  <a:pt x="486" y="666"/>
                </a:cubicBezTo>
                <a:cubicBezTo>
                  <a:pt x="504" y="657"/>
                  <a:pt x="531" y="648"/>
                  <a:pt x="549" y="639"/>
                </a:cubicBezTo>
                <a:cubicBezTo>
                  <a:pt x="558" y="630"/>
                  <a:pt x="567" y="639"/>
                  <a:pt x="576" y="648"/>
                </a:cubicBezTo>
                <a:cubicBezTo>
                  <a:pt x="657" y="720"/>
                  <a:pt x="657" y="720"/>
                  <a:pt x="657" y="720"/>
                </a:cubicBezTo>
                <a:cubicBezTo>
                  <a:pt x="720" y="666"/>
                  <a:pt x="720" y="666"/>
                  <a:pt x="720" y="666"/>
                </a:cubicBezTo>
                <a:cubicBezTo>
                  <a:pt x="639" y="585"/>
                  <a:pt x="639" y="585"/>
                  <a:pt x="639" y="585"/>
                </a:cubicBezTo>
                <a:cubicBezTo>
                  <a:pt x="630" y="576"/>
                  <a:pt x="630" y="567"/>
                  <a:pt x="639" y="558"/>
                </a:cubicBezTo>
                <a:cubicBezTo>
                  <a:pt x="648" y="531"/>
                  <a:pt x="657" y="513"/>
                  <a:pt x="666" y="495"/>
                </a:cubicBezTo>
                <a:cubicBezTo>
                  <a:pt x="666" y="477"/>
                  <a:pt x="675" y="477"/>
                  <a:pt x="693" y="477"/>
                </a:cubicBezTo>
                <a:cubicBezTo>
                  <a:pt x="801" y="468"/>
                  <a:pt x="801" y="468"/>
                  <a:pt x="801" y="468"/>
                </a:cubicBezTo>
                <a:cubicBezTo>
                  <a:pt x="801" y="387"/>
                  <a:pt x="801" y="387"/>
                  <a:pt x="801" y="387"/>
                </a:cubicBezTo>
                <a:cubicBezTo>
                  <a:pt x="693" y="387"/>
                  <a:pt x="693" y="387"/>
                  <a:pt x="693" y="387"/>
                </a:cubicBezTo>
                <a:cubicBezTo>
                  <a:pt x="684" y="387"/>
                  <a:pt x="666" y="378"/>
                  <a:pt x="666" y="369"/>
                </a:cubicBezTo>
                <a:cubicBezTo>
                  <a:pt x="657" y="342"/>
                  <a:pt x="657" y="324"/>
                  <a:pt x="639" y="306"/>
                </a:cubicBezTo>
                <a:cubicBezTo>
                  <a:pt x="639" y="288"/>
                  <a:pt x="639" y="279"/>
                  <a:pt x="648" y="270"/>
                </a:cubicBezTo>
                <a:cubicBezTo>
                  <a:pt x="720" y="198"/>
                  <a:pt x="720" y="198"/>
                  <a:pt x="720" y="198"/>
                </a:cubicBezTo>
                <a:cubicBezTo>
                  <a:pt x="657" y="135"/>
                  <a:pt x="657" y="135"/>
                  <a:pt x="657" y="135"/>
                </a:cubicBezTo>
                <a:cubicBezTo>
                  <a:pt x="585" y="207"/>
                  <a:pt x="585" y="207"/>
                  <a:pt x="585" y="207"/>
                </a:cubicBezTo>
                <a:cubicBezTo>
                  <a:pt x="576" y="216"/>
                  <a:pt x="567" y="216"/>
                  <a:pt x="558" y="216"/>
                </a:cubicBezTo>
                <a:cubicBezTo>
                  <a:pt x="531" y="198"/>
                  <a:pt x="513" y="189"/>
                  <a:pt x="486" y="180"/>
                </a:cubicBezTo>
                <a:cubicBezTo>
                  <a:pt x="477" y="180"/>
                  <a:pt x="468" y="171"/>
                  <a:pt x="468" y="153"/>
                </a:cubicBezTo>
                <a:cubicBezTo>
                  <a:pt x="468" y="63"/>
                  <a:pt x="468" y="63"/>
                  <a:pt x="468" y="63"/>
                </a:cubicBezTo>
                <a:cubicBezTo>
                  <a:pt x="387" y="63"/>
                  <a:pt x="387" y="63"/>
                  <a:pt x="387" y="63"/>
                </a:cubicBezTo>
                <a:cubicBezTo>
                  <a:pt x="387" y="153"/>
                  <a:pt x="387" y="153"/>
                  <a:pt x="387" y="153"/>
                </a:cubicBezTo>
                <a:cubicBezTo>
                  <a:pt x="387" y="171"/>
                  <a:pt x="378" y="180"/>
                  <a:pt x="360" y="180"/>
                </a:cubicBezTo>
                <a:cubicBezTo>
                  <a:pt x="342" y="189"/>
                  <a:pt x="315" y="198"/>
                  <a:pt x="297" y="216"/>
                </a:cubicBezTo>
                <a:cubicBezTo>
                  <a:pt x="279" y="216"/>
                  <a:pt x="270" y="216"/>
                  <a:pt x="261" y="207"/>
                </a:cubicBezTo>
                <a:cubicBezTo>
                  <a:pt x="189" y="144"/>
                  <a:pt x="189" y="144"/>
                  <a:pt x="189" y="144"/>
                </a:cubicBezTo>
                <a:cubicBezTo>
                  <a:pt x="135" y="198"/>
                  <a:pt x="135" y="198"/>
                  <a:pt x="135" y="198"/>
                </a:cubicBezTo>
                <a:cubicBezTo>
                  <a:pt x="207" y="270"/>
                  <a:pt x="207" y="270"/>
                  <a:pt x="207" y="270"/>
                </a:cubicBezTo>
                <a:cubicBezTo>
                  <a:pt x="216" y="279"/>
                  <a:pt x="216" y="288"/>
                  <a:pt x="207" y="306"/>
                </a:cubicBezTo>
                <a:cubicBezTo>
                  <a:pt x="198" y="324"/>
                  <a:pt x="189" y="342"/>
                  <a:pt x="180" y="369"/>
                </a:cubicBezTo>
                <a:cubicBezTo>
                  <a:pt x="180" y="378"/>
                  <a:pt x="171" y="387"/>
                  <a:pt x="153" y="387"/>
                </a:cubicBezTo>
                <a:cubicBezTo>
                  <a:pt x="54" y="387"/>
                  <a:pt x="54" y="387"/>
                  <a:pt x="54" y="387"/>
                </a:cubicBezTo>
                <a:cubicBezTo>
                  <a:pt x="54" y="477"/>
                  <a:pt x="54" y="477"/>
                  <a:pt x="54" y="477"/>
                </a:cubicBezTo>
                <a:cubicBezTo>
                  <a:pt x="162" y="477"/>
                  <a:pt x="162" y="477"/>
                  <a:pt x="162" y="477"/>
                </a:cubicBezTo>
                <a:cubicBezTo>
                  <a:pt x="171" y="477"/>
                  <a:pt x="180" y="486"/>
                  <a:pt x="189" y="495"/>
                </a:cubicBezTo>
                <a:cubicBezTo>
                  <a:pt x="189" y="513"/>
                  <a:pt x="198" y="531"/>
                  <a:pt x="216" y="558"/>
                </a:cubicBezTo>
                <a:cubicBezTo>
                  <a:pt x="225" y="567"/>
                  <a:pt x="216" y="576"/>
                  <a:pt x="207" y="585"/>
                </a:cubicBezTo>
                <a:cubicBezTo>
                  <a:pt x="135" y="666"/>
                  <a:pt x="135" y="666"/>
                  <a:pt x="135" y="666"/>
                </a:cubicBezTo>
                <a:cubicBezTo>
                  <a:pt x="189" y="720"/>
                  <a:pt x="189" y="720"/>
                  <a:pt x="189" y="720"/>
                </a:cubicBezTo>
                <a:cubicBezTo>
                  <a:pt x="270" y="648"/>
                  <a:pt x="270" y="648"/>
                  <a:pt x="270" y="648"/>
                </a:cubicBezTo>
                <a:cubicBezTo>
                  <a:pt x="279" y="639"/>
                  <a:pt x="297" y="630"/>
                  <a:pt x="306" y="639"/>
                </a:cubicBezTo>
                <a:cubicBezTo>
                  <a:pt x="324" y="648"/>
                  <a:pt x="342" y="657"/>
                  <a:pt x="360" y="666"/>
                </a:cubicBezTo>
                <a:cubicBezTo>
                  <a:pt x="378" y="666"/>
                  <a:pt x="387" y="675"/>
                  <a:pt x="387" y="693"/>
                </a:cubicBezTo>
                <a:lnTo>
                  <a:pt x="387" y="801"/>
                </a:lnTo>
                <a:close/>
              </a:path>
            </a:pathLst>
          </a:custGeom>
          <a:solidFill>
            <a:srgbClr val="3645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3" name="Google Shape;123;p72"/>
          <p:cNvSpPr/>
          <p:nvPr/>
        </p:nvSpPr>
        <p:spPr>
          <a:xfrm>
            <a:off x="6967353" y="2474437"/>
            <a:ext cx="414716" cy="387562"/>
          </a:xfrm>
          <a:custGeom>
            <a:avLst/>
            <a:gdLst/>
            <a:ahLst/>
            <a:cxnLst/>
            <a:rect l="l" t="t" r="r" b="b"/>
            <a:pathLst>
              <a:path w="739" h="694" extrusionOk="0">
                <a:moveTo>
                  <a:pt x="702" y="0"/>
                </a:moveTo>
                <a:lnTo>
                  <a:pt x="702" y="0"/>
                </a:lnTo>
                <a:cubicBezTo>
                  <a:pt x="693" y="0"/>
                  <a:pt x="693" y="0"/>
                  <a:pt x="693" y="0"/>
                </a:cubicBezTo>
                <a:cubicBezTo>
                  <a:pt x="378" y="45"/>
                  <a:pt x="378" y="45"/>
                  <a:pt x="378" y="45"/>
                </a:cubicBezTo>
                <a:cubicBezTo>
                  <a:pt x="369" y="45"/>
                  <a:pt x="369" y="45"/>
                  <a:pt x="369" y="45"/>
                </a:cubicBezTo>
                <a:lnTo>
                  <a:pt x="360" y="36"/>
                </a:lnTo>
                <a:cubicBezTo>
                  <a:pt x="45" y="0"/>
                  <a:pt x="45" y="0"/>
                  <a:pt x="45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36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522"/>
                  <a:pt x="0" y="522"/>
                  <a:pt x="0" y="522"/>
                </a:cubicBezTo>
                <a:cubicBezTo>
                  <a:pt x="0" y="585"/>
                  <a:pt x="0" y="585"/>
                  <a:pt x="0" y="585"/>
                </a:cubicBezTo>
                <a:cubicBezTo>
                  <a:pt x="0" y="603"/>
                  <a:pt x="18" y="621"/>
                  <a:pt x="36" y="621"/>
                </a:cubicBezTo>
                <a:cubicBezTo>
                  <a:pt x="351" y="693"/>
                  <a:pt x="351" y="693"/>
                  <a:pt x="351" y="693"/>
                </a:cubicBezTo>
                <a:lnTo>
                  <a:pt x="360" y="693"/>
                </a:lnTo>
                <a:cubicBezTo>
                  <a:pt x="360" y="693"/>
                  <a:pt x="360" y="693"/>
                  <a:pt x="369" y="693"/>
                </a:cubicBezTo>
                <a:cubicBezTo>
                  <a:pt x="369" y="693"/>
                  <a:pt x="369" y="693"/>
                  <a:pt x="378" y="693"/>
                </a:cubicBezTo>
                <a:cubicBezTo>
                  <a:pt x="378" y="693"/>
                  <a:pt x="378" y="693"/>
                  <a:pt x="387" y="693"/>
                </a:cubicBezTo>
                <a:cubicBezTo>
                  <a:pt x="702" y="621"/>
                  <a:pt x="702" y="621"/>
                  <a:pt x="702" y="621"/>
                </a:cubicBezTo>
                <a:cubicBezTo>
                  <a:pt x="720" y="621"/>
                  <a:pt x="738" y="603"/>
                  <a:pt x="738" y="585"/>
                </a:cubicBezTo>
                <a:cubicBezTo>
                  <a:pt x="738" y="459"/>
                  <a:pt x="738" y="459"/>
                  <a:pt x="738" y="459"/>
                </a:cubicBezTo>
                <a:lnTo>
                  <a:pt x="738" y="459"/>
                </a:lnTo>
                <a:cubicBezTo>
                  <a:pt x="738" y="45"/>
                  <a:pt x="738" y="45"/>
                  <a:pt x="738" y="45"/>
                </a:cubicBezTo>
                <a:cubicBezTo>
                  <a:pt x="738" y="18"/>
                  <a:pt x="720" y="0"/>
                  <a:pt x="702" y="0"/>
                </a:cubicBezTo>
                <a:close/>
                <a:moveTo>
                  <a:pt x="54" y="522"/>
                </a:moveTo>
                <a:lnTo>
                  <a:pt x="54" y="522"/>
                </a:lnTo>
                <a:cubicBezTo>
                  <a:pt x="54" y="117"/>
                  <a:pt x="54" y="117"/>
                  <a:pt x="54" y="117"/>
                </a:cubicBezTo>
                <a:lnTo>
                  <a:pt x="54" y="117"/>
                </a:lnTo>
                <a:cubicBezTo>
                  <a:pt x="54" y="54"/>
                  <a:pt x="54" y="54"/>
                  <a:pt x="54" y="54"/>
                </a:cubicBezTo>
                <a:cubicBezTo>
                  <a:pt x="342" y="90"/>
                  <a:pt x="342" y="90"/>
                  <a:pt x="342" y="90"/>
                </a:cubicBezTo>
                <a:cubicBezTo>
                  <a:pt x="342" y="243"/>
                  <a:pt x="342" y="243"/>
                  <a:pt x="342" y="243"/>
                </a:cubicBezTo>
                <a:cubicBezTo>
                  <a:pt x="342" y="630"/>
                  <a:pt x="342" y="630"/>
                  <a:pt x="342" y="630"/>
                </a:cubicBezTo>
                <a:cubicBezTo>
                  <a:pt x="54" y="567"/>
                  <a:pt x="54" y="567"/>
                  <a:pt x="54" y="567"/>
                </a:cubicBezTo>
                <a:lnTo>
                  <a:pt x="54" y="522"/>
                </a:lnTo>
                <a:close/>
                <a:moveTo>
                  <a:pt x="684" y="459"/>
                </a:moveTo>
                <a:lnTo>
                  <a:pt x="684" y="459"/>
                </a:lnTo>
                <a:cubicBezTo>
                  <a:pt x="675" y="567"/>
                  <a:pt x="675" y="567"/>
                  <a:pt x="675" y="567"/>
                </a:cubicBezTo>
                <a:cubicBezTo>
                  <a:pt x="396" y="639"/>
                  <a:pt x="396" y="639"/>
                  <a:pt x="396" y="639"/>
                </a:cubicBezTo>
                <a:cubicBezTo>
                  <a:pt x="396" y="243"/>
                  <a:pt x="396" y="243"/>
                  <a:pt x="396" y="243"/>
                </a:cubicBezTo>
                <a:cubicBezTo>
                  <a:pt x="396" y="117"/>
                  <a:pt x="396" y="117"/>
                  <a:pt x="396" y="117"/>
                </a:cubicBezTo>
                <a:lnTo>
                  <a:pt x="396" y="117"/>
                </a:lnTo>
                <a:cubicBezTo>
                  <a:pt x="396" y="90"/>
                  <a:pt x="396" y="90"/>
                  <a:pt x="396" y="90"/>
                </a:cubicBezTo>
                <a:cubicBezTo>
                  <a:pt x="684" y="63"/>
                  <a:pt x="684" y="63"/>
                  <a:pt x="684" y="63"/>
                </a:cubicBezTo>
                <a:lnTo>
                  <a:pt x="684" y="459"/>
                </a:lnTo>
                <a:close/>
              </a:path>
            </a:pathLst>
          </a:custGeom>
          <a:solidFill>
            <a:srgbClr val="3645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4" name="Google Shape;124;p72"/>
          <p:cNvSpPr/>
          <p:nvPr/>
        </p:nvSpPr>
        <p:spPr>
          <a:xfrm>
            <a:off x="7051284" y="3464324"/>
            <a:ext cx="236981" cy="444338"/>
          </a:xfrm>
          <a:custGeom>
            <a:avLst/>
            <a:gdLst/>
            <a:ahLst/>
            <a:cxnLst/>
            <a:rect l="l" t="t" r="r" b="b"/>
            <a:pathLst>
              <a:path w="424" h="792" extrusionOk="0">
                <a:moveTo>
                  <a:pt x="216" y="791"/>
                </a:moveTo>
                <a:lnTo>
                  <a:pt x="216" y="791"/>
                </a:lnTo>
                <a:cubicBezTo>
                  <a:pt x="99" y="791"/>
                  <a:pt x="0" y="702"/>
                  <a:pt x="0" y="585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62"/>
                  <a:pt x="18" y="153"/>
                  <a:pt x="27" y="153"/>
                </a:cubicBezTo>
                <a:lnTo>
                  <a:pt x="27" y="153"/>
                </a:lnTo>
                <a:cubicBezTo>
                  <a:pt x="45" y="153"/>
                  <a:pt x="54" y="162"/>
                  <a:pt x="54" y="180"/>
                </a:cubicBezTo>
                <a:cubicBezTo>
                  <a:pt x="54" y="585"/>
                  <a:pt x="54" y="585"/>
                  <a:pt x="54" y="585"/>
                </a:cubicBezTo>
                <a:cubicBezTo>
                  <a:pt x="54" y="674"/>
                  <a:pt x="126" y="737"/>
                  <a:pt x="216" y="737"/>
                </a:cubicBezTo>
                <a:cubicBezTo>
                  <a:pt x="297" y="737"/>
                  <a:pt x="369" y="674"/>
                  <a:pt x="369" y="585"/>
                </a:cubicBezTo>
                <a:cubicBezTo>
                  <a:pt x="369" y="468"/>
                  <a:pt x="369" y="468"/>
                  <a:pt x="369" y="468"/>
                </a:cubicBezTo>
                <a:lnTo>
                  <a:pt x="369" y="468"/>
                </a:lnTo>
                <a:cubicBezTo>
                  <a:pt x="369" y="234"/>
                  <a:pt x="369" y="234"/>
                  <a:pt x="369" y="234"/>
                </a:cubicBezTo>
                <a:cubicBezTo>
                  <a:pt x="369" y="153"/>
                  <a:pt x="369" y="153"/>
                  <a:pt x="369" y="153"/>
                </a:cubicBezTo>
                <a:cubicBezTo>
                  <a:pt x="369" y="99"/>
                  <a:pt x="324" y="54"/>
                  <a:pt x="279" y="54"/>
                </a:cubicBezTo>
                <a:cubicBezTo>
                  <a:pt x="225" y="54"/>
                  <a:pt x="180" y="99"/>
                  <a:pt x="180" y="153"/>
                </a:cubicBezTo>
                <a:cubicBezTo>
                  <a:pt x="180" y="234"/>
                  <a:pt x="180" y="234"/>
                  <a:pt x="180" y="234"/>
                </a:cubicBezTo>
                <a:cubicBezTo>
                  <a:pt x="180" y="539"/>
                  <a:pt x="180" y="539"/>
                  <a:pt x="180" y="539"/>
                </a:cubicBezTo>
                <a:cubicBezTo>
                  <a:pt x="180" y="585"/>
                  <a:pt x="180" y="585"/>
                  <a:pt x="180" y="585"/>
                </a:cubicBezTo>
                <a:cubicBezTo>
                  <a:pt x="180" y="603"/>
                  <a:pt x="198" y="611"/>
                  <a:pt x="216" y="611"/>
                </a:cubicBezTo>
                <a:cubicBezTo>
                  <a:pt x="234" y="611"/>
                  <a:pt x="243" y="603"/>
                  <a:pt x="243" y="585"/>
                </a:cubicBezTo>
                <a:cubicBezTo>
                  <a:pt x="243" y="180"/>
                  <a:pt x="243" y="180"/>
                  <a:pt x="243" y="180"/>
                </a:cubicBezTo>
                <a:cubicBezTo>
                  <a:pt x="243" y="171"/>
                  <a:pt x="261" y="153"/>
                  <a:pt x="279" y="153"/>
                </a:cubicBezTo>
                <a:lnTo>
                  <a:pt x="279" y="153"/>
                </a:lnTo>
                <a:cubicBezTo>
                  <a:pt x="288" y="153"/>
                  <a:pt x="306" y="171"/>
                  <a:pt x="306" y="180"/>
                </a:cubicBezTo>
                <a:cubicBezTo>
                  <a:pt x="306" y="585"/>
                  <a:pt x="306" y="585"/>
                  <a:pt x="306" y="585"/>
                </a:cubicBezTo>
                <a:cubicBezTo>
                  <a:pt x="306" y="630"/>
                  <a:pt x="261" y="666"/>
                  <a:pt x="216" y="666"/>
                </a:cubicBezTo>
                <a:cubicBezTo>
                  <a:pt x="162" y="666"/>
                  <a:pt x="126" y="630"/>
                  <a:pt x="126" y="585"/>
                </a:cubicBezTo>
                <a:cubicBezTo>
                  <a:pt x="126" y="539"/>
                  <a:pt x="126" y="539"/>
                  <a:pt x="126" y="539"/>
                </a:cubicBezTo>
                <a:cubicBezTo>
                  <a:pt x="126" y="234"/>
                  <a:pt x="126" y="234"/>
                  <a:pt x="126" y="234"/>
                </a:cubicBezTo>
                <a:cubicBezTo>
                  <a:pt x="126" y="153"/>
                  <a:pt x="126" y="153"/>
                  <a:pt x="126" y="153"/>
                </a:cubicBezTo>
                <a:cubicBezTo>
                  <a:pt x="126" y="63"/>
                  <a:pt x="189" y="0"/>
                  <a:pt x="279" y="0"/>
                </a:cubicBezTo>
                <a:cubicBezTo>
                  <a:pt x="360" y="0"/>
                  <a:pt x="423" y="63"/>
                  <a:pt x="423" y="153"/>
                </a:cubicBezTo>
                <a:cubicBezTo>
                  <a:pt x="423" y="234"/>
                  <a:pt x="423" y="234"/>
                  <a:pt x="423" y="234"/>
                </a:cubicBezTo>
                <a:lnTo>
                  <a:pt x="423" y="234"/>
                </a:lnTo>
                <a:cubicBezTo>
                  <a:pt x="423" y="468"/>
                  <a:pt x="423" y="468"/>
                  <a:pt x="423" y="468"/>
                </a:cubicBezTo>
                <a:cubicBezTo>
                  <a:pt x="423" y="585"/>
                  <a:pt x="423" y="585"/>
                  <a:pt x="423" y="585"/>
                </a:cubicBezTo>
                <a:cubicBezTo>
                  <a:pt x="423" y="702"/>
                  <a:pt x="333" y="791"/>
                  <a:pt x="216" y="791"/>
                </a:cubicBezTo>
              </a:path>
            </a:pathLst>
          </a:custGeom>
          <a:solidFill>
            <a:srgbClr val="3645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5" name="Google Shape;125;p72"/>
          <p:cNvSpPr/>
          <p:nvPr/>
        </p:nvSpPr>
        <p:spPr>
          <a:xfrm>
            <a:off x="7073501" y="4340656"/>
            <a:ext cx="202421" cy="333255"/>
          </a:xfrm>
          <a:custGeom>
            <a:avLst/>
            <a:gdLst/>
            <a:ahLst/>
            <a:cxnLst/>
            <a:rect l="l" t="t" r="r" b="b"/>
            <a:pathLst>
              <a:path w="361" h="594" extrusionOk="0">
                <a:moveTo>
                  <a:pt x="0" y="279"/>
                </a:moveTo>
                <a:lnTo>
                  <a:pt x="0" y="279"/>
                </a:lnTo>
                <a:lnTo>
                  <a:pt x="0" y="279"/>
                </a:lnTo>
                <a:cubicBezTo>
                  <a:pt x="0" y="414"/>
                  <a:pt x="0" y="414"/>
                  <a:pt x="0" y="414"/>
                </a:cubicBezTo>
                <a:cubicBezTo>
                  <a:pt x="0" y="459"/>
                  <a:pt x="18" y="504"/>
                  <a:pt x="54" y="540"/>
                </a:cubicBezTo>
                <a:cubicBezTo>
                  <a:pt x="81" y="576"/>
                  <a:pt x="126" y="593"/>
                  <a:pt x="180" y="593"/>
                </a:cubicBezTo>
                <a:lnTo>
                  <a:pt x="180" y="593"/>
                </a:lnTo>
                <a:cubicBezTo>
                  <a:pt x="279" y="593"/>
                  <a:pt x="360" y="513"/>
                  <a:pt x="360" y="414"/>
                </a:cubicBezTo>
                <a:cubicBezTo>
                  <a:pt x="360" y="288"/>
                  <a:pt x="360" y="288"/>
                  <a:pt x="360" y="288"/>
                </a:cubicBezTo>
                <a:cubicBezTo>
                  <a:pt x="360" y="279"/>
                  <a:pt x="360" y="279"/>
                  <a:pt x="360" y="279"/>
                </a:cubicBezTo>
                <a:lnTo>
                  <a:pt x="360" y="279"/>
                </a:lnTo>
                <a:cubicBezTo>
                  <a:pt x="360" y="180"/>
                  <a:pt x="360" y="180"/>
                  <a:pt x="360" y="180"/>
                </a:cubicBezTo>
                <a:cubicBezTo>
                  <a:pt x="360" y="135"/>
                  <a:pt x="342" y="90"/>
                  <a:pt x="306" y="54"/>
                </a:cubicBezTo>
                <a:cubicBezTo>
                  <a:pt x="270" y="18"/>
                  <a:pt x="225" y="0"/>
                  <a:pt x="180" y="0"/>
                </a:cubicBezTo>
                <a:lnTo>
                  <a:pt x="180" y="0"/>
                </a:lnTo>
                <a:cubicBezTo>
                  <a:pt x="126" y="0"/>
                  <a:pt x="81" y="18"/>
                  <a:pt x="54" y="54"/>
                </a:cubicBezTo>
                <a:cubicBezTo>
                  <a:pt x="18" y="90"/>
                  <a:pt x="0" y="135"/>
                  <a:pt x="0" y="180"/>
                </a:cubicBezTo>
                <a:cubicBezTo>
                  <a:pt x="0" y="279"/>
                  <a:pt x="0" y="279"/>
                  <a:pt x="0" y="279"/>
                </a:cubicBezTo>
                <a:close/>
                <a:moveTo>
                  <a:pt x="90" y="90"/>
                </a:moveTo>
                <a:lnTo>
                  <a:pt x="90" y="90"/>
                </a:lnTo>
                <a:cubicBezTo>
                  <a:pt x="117" y="72"/>
                  <a:pt x="144" y="54"/>
                  <a:pt x="180" y="54"/>
                </a:cubicBezTo>
                <a:lnTo>
                  <a:pt x="180" y="54"/>
                </a:lnTo>
                <a:cubicBezTo>
                  <a:pt x="216" y="54"/>
                  <a:pt x="243" y="72"/>
                  <a:pt x="270" y="90"/>
                </a:cubicBezTo>
                <a:cubicBezTo>
                  <a:pt x="288" y="117"/>
                  <a:pt x="306" y="144"/>
                  <a:pt x="306" y="180"/>
                </a:cubicBezTo>
                <a:cubicBezTo>
                  <a:pt x="306" y="279"/>
                  <a:pt x="306" y="279"/>
                  <a:pt x="306" y="279"/>
                </a:cubicBezTo>
                <a:cubicBezTo>
                  <a:pt x="306" y="288"/>
                  <a:pt x="306" y="288"/>
                  <a:pt x="306" y="288"/>
                </a:cubicBezTo>
                <a:lnTo>
                  <a:pt x="306" y="288"/>
                </a:lnTo>
                <a:cubicBezTo>
                  <a:pt x="306" y="414"/>
                  <a:pt x="306" y="414"/>
                  <a:pt x="306" y="414"/>
                </a:cubicBezTo>
                <a:cubicBezTo>
                  <a:pt x="306" y="485"/>
                  <a:pt x="243" y="540"/>
                  <a:pt x="180" y="540"/>
                </a:cubicBezTo>
                <a:lnTo>
                  <a:pt x="180" y="540"/>
                </a:lnTo>
                <a:cubicBezTo>
                  <a:pt x="144" y="540"/>
                  <a:pt x="117" y="521"/>
                  <a:pt x="90" y="504"/>
                </a:cubicBezTo>
                <a:cubicBezTo>
                  <a:pt x="63" y="477"/>
                  <a:pt x="54" y="450"/>
                  <a:pt x="54" y="414"/>
                </a:cubicBezTo>
                <a:cubicBezTo>
                  <a:pt x="54" y="288"/>
                  <a:pt x="54" y="288"/>
                  <a:pt x="54" y="288"/>
                </a:cubicBezTo>
                <a:cubicBezTo>
                  <a:pt x="54" y="279"/>
                  <a:pt x="54" y="279"/>
                  <a:pt x="54" y="279"/>
                </a:cubicBezTo>
                <a:lnTo>
                  <a:pt x="54" y="279"/>
                </a:lnTo>
                <a:cubicBezTo>
                  <a:pt x="54" y="180"/>
                  <a:pt x="54" y="180"/>
                  <a:pt x="54" y="180"/>
                </a:cubicBezTo>
                <a:cubicBezTo>
                  <a:pt x="54" y="144"/>
                  <a:pt x="63" y="117"/>
                  <a:pt x="90" y="90"/>
                </a:cubicBezTo>
                <a:close/>
              </a:path>
            </a:pathLst>
          </a:custGeom>
          <a:solidFill>
            <a:srgbClr val="3645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6" name="Google Shape;126;p72"/>
          <p:cNvSpPr/>
          <p:nvPr/>
        </p:nvSpPr>
        <p:spPr>
          <a:xfrm>
            <a:off x="7006850" y="4557888"/>
            <a:ext cx="328317" cy="261666"/>
          </a:xfrm>
          <a:custGeom>
            <a:avLst/>
            <a:gdLst/>
            <a:ahLst/>
            <a:cxnLst/>
            <a:rect l="l" t="t" r="r" b="b"/>
            <a:pathLst>
              <a:path w="586" h="468" extrusionOk="0">
                <a:moveTo>
                  <a:pt x="585" y="27"/>
                </a:moveTo>
                <a:lnTo>
                  <a:pt x="585" y="27"/>
                </a:lnTo>
                <a:cubicBezTo>
                  <a:pt x="585" y="18"/>
                  <a:pt x="576" y="0"/>
                  <a:pt x="558" y="0"/>
                </a:cubicBezTo>
                <a:cubicBezTo>
                  <a:pt x="549" y="0"/>
                  <a:pt x="531" y="18"/>
                  <a:pt x="531" y="27"/>
                </a:cubicBezTo>
                <a:cubicBezTo>
                  <a:pt x="531" y="162"/>
                  <a:pt x="423" y="269"/>
                  <a:pt x="297" y="269"/>
                </a:cubicBezTo>
                <a:cubicBezTo>
                  <a:pt x="162" y="269"/>
                  <a:pt x="54" y="162"/>
                  <a:pt x="54" y="27"/>
                </a:cubicBezTo>
                <a:cubicBezTo>
                  <a:pt x="54" y="18"/>
                  <a:pt x="45" y="0"/>
                  <a:pt x="27" y="0"/>
                </a:cubicBezTo>
                <a:cubicBezTo>
                  <a:pt x="18" y="0"/>
                  <a:pt x="0" y="18"/>
                  <a:pt x="0" y="27"/>
                </a:cubicBezTo>
                <a:cubicBezTo>
                  <a:pt x="0" y="180"/>
                  <a:pt x="117" y="305"/>
                  <a:pt x="270" y="324"/>
                </a:cubicBezTo>
                <a:cubicBezTo>
                  <a:pt x="270" y="413"/>
                  <a:pt x="270" y="413"/>
                  <a:pt x="270" y="413"/>
                </a:cubicBezTo>
                <a:cubicBezTo>
                  <a:pt x="189" y="413"/>
                  <a:pt x="189" y="413"/>
                  <a:pt x="189" y="413"/>
                </a:cubicBezTo>
                <a:cubicBezTo>
                  <a:pt x="171" y="413"/>
                  <a:pt x="162" y="422"/>
                  <a:pt x="162" y="440"/>
                </a:cubicBezTo>
                <a:cubicBezTo>
                  <a:pt x="162" y="458"/>
                  <a:pt x="171" y="467"/>
                  <a:pt x="189" y="467"/>
                </a:cubicBezTo>
                <a:cubicBezTo>
                  <a:pt x="288" y="467"/>
                  <a:pt x="288" y="467"/>
                  <a:pt x="288" y="467"/>
                </a:cubicBezTo>
                <a:lnTo>
                  <a:pt x="297" y="467"/>
                </a:lnTo>
                <a:lnTo>
                  <a:pt x="297" y="467"/>
                </a:lnTo>
                <a:cubicBezTo>
                  <a:pt x="405" y="467"/>
                  <a:pt x="405" y="467"/>
                  <a:pt x="405" y="467"/>
                </a:cubicBezTo>
                <a:cubicBezTo>
                  <a:pt x="423" y="467"/>
                  <a:pt x="432" y="458"/>
                  <a:pt x="432" y="440"/>
                </a:cubicBezTo>
                <a:cubicBezTo>
                  <a:pt x="432" y="422"/>
                  <a:pt x="423" y="413"/>
                  <a:pt x="405" y="413"/>
                </a:cubicBezTo>
                <a:cubicBezTo>
                  <a:pt x="324" y="413"/>
                  <a:pt x="324" y="413"/>
                  <a:pt x="324" y="413"/>
                </a:cubicBezTo>
                <a:cubicBezTo>
                  <a:pt x="324" y="324"/>
                  <a:pt x="324" y="324"/>
                  <a:pt x="324" y="324"/>
                </a:cubicBezTo>
                <a:cubicBezTo>
                  <a:pt x="468" y="305"/>
                  <a:pt x="585" y="180"/>
                  <a:pt x="585" y="27"/>
                </a:cubicBezTo>
              </a:path>
            </a:pathLst>
          </a:custGeom>
          <a:solidFill>
            <a:srgbClr val="3645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27" name="Google Shape;127;p72"/>
          <p:cNvSpPr/>
          <p:nvPr/>
        </p:nvSpPr>
        <p:spPr>
          <a:xfrm>
            <a:off x="6967353" y="5308326"/>
            <a:ext cx="444338" cy="478898"/>
          </a:xfrm>
          <a:custGeom>
            <a:avLst/>
            <a:gdLst/>
            <a:ahLst/>
            <a:cxnLst/>
            <a:rect l="l" t="t" r="r" b="b"/>
            <a:pathLst>
              <a:path w="793" h="855" extrusionOk="0">
                <a:moveTo>
                  <a:pt x="612" y="854"/>
                </a:moveTo>
                <a:lnTo>
                  <a:pt x="612" y="854"/>
                </a:lnTo>
                <a:cubicBezTo>
                  <a:pt x="603" y="854"/>
                  <a:pt x="594" y="854"/>
                  <a:pt x="585" y="854"/>
                </a:cubicBezTo>
                <a:cubicBezTo>
                  <a:pt x="558" y="854"/>
                  <a:pt x="522" y="845"/>
                  <a:pt x="495" y="836"/>
                </a:cubicBezTo>
                <a:cubicBezTo>
                  <a:pt x="486" y="836"/>
                  <a:pt x="477" y="836"/>
                  <a:pt x="468" y="836"/>
                </a:cubicBezTo>
                <a:cubicBezTo>
                  <a:pt x="459" y="836"/>
                  <a:pt x="459" y="836"/>
                  <a:pt x="459" y="836"/>
                </a:cubicBezTo>
                <a:cubicBezTo>
                  <a:pt x="414" y="836"/>
                  <a:pt x="324" y="818"/>
                  <a:pt x="261" y="764"/>
                </a:cubicBezTo>
                <a:cubicBezTo>
                  <a:pt x="243" y="764"/>
                  <a:pt x="207" y="773"/>
                  <a:pt x="189" y="782"/>
                </a:cubicBezTo>
                <a:cubicBezTo>
                  <a:pt x="180" y="782"/>
                  <a:pt x="171" y="782"/>
                  <a:pt x="162" y="782"/>
                </a:cubicBezTo>
                <a:cubicBezTo>
                  <a:pt x="126" y="800"/>
                  <a:pt x="72" y="782"/>
                  <a:pt x="45" y="746"/>
                </a:cubicBezTo>
                <a:cubicBezTo>
                  <a:pt x="18" y="710"/>
                  <a:pt x="0" y="656"/>
                  <a:pt x="0" y="575"/>
                </a:cubicBezTo>
                <a:cubicBezTo>
                  <a:pt x="0" y="467"/>
                  <a:pt x="27" y="413"/>
                  <a:pt x="54" y="387"/>
                </a:cubicBezTo>
                <a:cubicBezTo>
                  <a:pt x="72" y="377"/>
                  <a:pt x="90" y="368"/>
                  <a:pt x="108" y="368"/>
                </a:cubicBezTo>
                <a:cubicBezTo>
                  <a:pt x="216" y="377"/>
                  <a:pt x="216" y="377"/>
                  <a:pt x="216" y="377"/>
                </a:cubicBezTo>
                <a:cubicBezTo>
                  <a:pt x="225" y="360"/>
                  <a:pt x="243" y="341"/>
                  <a:pt x="270" y="315"/>
                </a:cubicBezTo>
                <a:cubicBezTo>
                  <a:pt x="324" y="243"/>
                  <a:pt x="324" y="225"/>
                  <a:pt x="324" y="225"/>
                </a:cubicBezTo>
                <a:cubicBezTo>
                  <a:pt x="324" y="144"/>
                  <a:pt x="324" y="126"/>
                  <a:pt x="315" y="108"/>
                </a:cubicBezTo>
                <a:cubicBezTo>
                  <a:pt x="315" y="99"/>
                  <a:pt x="315" y="99"/>
                  <a:pt x="306" y="90"/>
                </a:cubicBezTo>
                <a:cubicBezTo>
                  <a:pt x="306" y="54"/>
                  <a:pt x="324" y="27"/>
                  <a:pt x="360" y="9"/>
                </a:cubicBezTo>
                <a:cubicBezTo>
                  <a:pt x="387" y="0"/>
                  <a:pt x="414" y="0"/>
                  <a:pt x="441" y="18"/>
                </a:cubicBezTo>
                <a:cubicBezTo>
                  <a:pt x="468" y="36"/>
                  <a:pt x="495" y="72"/>
                  <a:pt x="522" y="117"/>
                </a:cubicBezTo>
                <a:cubicBezTo>
                  <a:pt x="540" y="144"/>
                  <a:pt x="531" y="189"/>
                  <a:pt x="522" y="234"/>
                </a:cubicBezTo>
                <a:cubicBezTo>
                  <a:pt x="522" y="252"/>
                  <a:pt x="522" y="269"/>
                  <a:pt x="522" y="279"/>
                </a:cubicBezTo>
                <a:cubicBezTo>
                  <a:pt x="522" y="297"/>
                  <a:pt x="522" y="305"/>
                  <a:pt x="522" y="305"/>
                </a:cubicBezTo>
                <a:cubicBezTo>
                  <a:pt x="558" y="324"/>
                  <a:pt x="594" y="333"/>
                  <a:pt x="639" y="333"/>
                </a:cubicBezTo>
                <a:cubicBezTo>
                  <a:pt x="657" y="333"/>
                  <a:pt x="684" y="333"/>
                  <a:pt x="720" y="333"/>
                </a:cubicBezTo>
                <a:cubicBezTo>
                  <a:pt x="765" y="341"/>
                  <a:pt x="792" y="377"/>
                  <a:pt x="783" y="440"/>
                </a:cubicBezTo>
                <a:cubicBezTo>
                  <a:pt x="783" y="459"/>
                  <a:pt x="774" y="476"/>
                  <a:pt x="765" y="485"/>
                </a:cubicBezTo>
                <a:cubicBezTo>
                  <a:pt x="783" y="503"/>
                  <a:pt x="792" y="521"/>
                  <a:pt x="792" y="548"/>
                </a:cubicBezTo>
                <a:cubicBezTo>
                  <a:pt x="792" y="584"/>
                  <a:pt x="774" y="602"/>
                  <a:pt x="756" y="620"/>
                </a:cubicBezTo>
                <a:cubicBezTo>
                  <a:pt x="765" y="638"/>
                  <a:pt x="774" y="665"/>
                  <a:pt x="765" y="692"/>
                </a:cubicBezTo>
                <a:cubicBezTo>
                  <a:pt x="756" y="710"/>
                  <a:pt x="747" y="728"/>
                  <a:pt x="720" y="737"/>
                </a:cubicBezTo>
                <a:cubicBezTo>
                  <a:pt x="720" y="746"/>
                  <a:pt x="720" y="746"/>
                  <a:pt x="720" y="746"/>
                </a:cubicBezTo>
                <a:cubicBezTo>
                  <a:pt x="720" y="782"/>
                  <a:pt x="711" y="809"/>
                  <a:pt x="693" y="836"/>
                </a:cubicBezTo>
                <a:cubicBezTo>
                  <a:pt x="675" y="845"/>
                  <a:pt x="648" y="854"/>
                  <a:pt x="612" y="854"/>
                </a:cubicBezTo>
                <a:close/>
                <a:moveTo>
                  <a:pt x="477" y="782"/>
                </a:moveTo>
                <a:lnTo>
                  <a:pt x="477" y="782"/>
                </a:lnTo>
                <a:cubicBezTo>
                  <a:pt x="486" y="782"/>
                  <a:pt x="495" y="782"/>
                  <a:pt x="513" y="782"/>
                </a:cubicBezTo>
                <a:cubicBezTo>
                  <a:pt x="531" y="791"/>
                  <a:pt x="558" y="800"/>
                  <a:pt x="594" y="800"/>
                </a:cubicBezTo>
                <a:cubicBezTo>
                  <a:pt x="639" y="800"/>
                  <a:pt x="648" y="791"/>
                  <a:pt x="648" y="791"/>
                </a:cubicBezTo>
                <a:cubicBezTo>
                  <a:pt x="666" y="782"/>
                  <a:pt x="666" y="773"/>
                  <a:pt x="666" y="755"/>
                </a:cubicBezTo>
                <a:cubicBezTo>
                  <a:pt x="666" y="746"/>
                  <a:pt x="657" y="746"/>
                  <a:pt x="657" y="746"/>
                </a:cubicBezTo>
                <a:cubicBezTo>
                  <a:pt x="648" y="737"/>
                  <a:pt x="648" y="728"/>
                  <a:pt x="657" y="719"/>
                </a:cubicBezTo>
                <a:cubicBezTo>
                  <a:pt x="657" y="710"/>
                  <a:pt x="666" y="701"/>
                  <a:pt x="675" y="701"/>
                </a:cubicBezTo>
                <a:cubicBezTo>
                  <a:pt x="693" y="692"/>
                  <a:pt x="711" y="683"/>
                  <a:pt x="711" y="674"/>
                </a:cubicBezTo>
                <a:cubicBezTo>
                  <a:pt x="711" y="656"/>
                  <a:pt x="702" y="638"/>
                  <a:pt x="693" y="629"/>
                </a:cubicBezTo>
                <a:cubicBezTo>
                  <a:pt x="684" y="620"/>
                  <a:pt x="684" y="611"/>
                  <a:pt x="684" y="602"/>
                </a:cubicBezTo>
                <a:cubicBezTo>
                  <a:pt x="684" y="593"/>
                  <a:pt x="693" y="584"/>
                  <a:pt x="702" y="584"/>
                </a:cubicBezTo>
                <a:cubicBezTo>
                  <a:pt x="711" y="584"/>
                  <a:pt x="711" y="584"/>
                  <a:pt x="720" y="575"/>
                </a:cubicBezTo>
                <a:cubicBezTo>
                  <a:pt x="729" y="566"/>
                  <a:pt x="738" y="557"/>
                  <a:pt x="738" y="548"/>
                </a:cubicBezTo>
                <a:cubicBezTo>
                  <a:pt x="738" y="539"/>
                  <a:pt x="738" y="531"/>
                  <a:pt x="702" y="512"/>
                </a:cubicBezTo>
                <a:cubicBezTo>
                  <a:pt x="693" y="503"/>
                  <a:pt x="684" y="495"/>
                  <a:pt x="684" y="485"/>
                </a:cubicBezTo>
                <a:cubicBezTo>
                  <a:pt x="684" y="476"/>
                  <a:pt x="693" y="467"/>
                  <a:pt x="702" y="459"/>
                </a:cubicBezTo>
                <a:cubicBezTo>
                  <a:pt x="711" y="459"/>
                  <a:pt x="729" y="440"/>
                  <a:pt x="729" y="432"/>
                </a:cubicBezTo>
                <a:cubicBezTo>
                  <a:pt x="738" y="396"/>
                  <a:pt x="720" y="396"/>
                  <a:pt x="711" y="387"/>
                </a:cubicBezTo>
                <a:cubicBezTo>
                  <a:pt x="684" y="387"/>
                  <a:pt x="657" y="387"/>
                  <a:pt x="630" y="387"/>
                </a:cubicBezTo>
                <a:cubicBezTo>
                  <a:pt x="585" y="387"/>
                  <a:pt x="540" y="387"/>
                  <a:pt x="486" y="351"/>
                </a:cubicBezTo>
                <a:cubicBezTo>
                  <a:pt x="459" y="324"/>
                  <a:pt x="459" y="279"/>
                  <a:pt x="468" y="225"/>
                </a:cubicBezTo>
                <a:cubicBezTo>
                  <a:pt x="477" y="198"/>
                  <a:pt x="477" y="153"/>
                  <a:pt x="468" y="135"/>
                </a:cubicBezTo>
                <a:cubicBezTo>
                  <a:pt x="441" y="90"/>
                  <a:pt x="414" y="54"/>
                  <a:pt x="387" y="63"/>
                </a:cubicBezTo>
                <a:cubicBezTo>
                  <a:pt x="369" y="63"/>
                  <a:pt x="360" y="72"/>
                  <a:pt x="360" y="72"/>
                </a:cubicBezTo>
                <a:cubicBezTo>
                  <a:pt x="360" y="81"/>
                  <a:pt x="369" y="81"/>
                  <a:pt x="369" y="90"/>
                </a:cubicBezTo>
                <a:cubicBezTo>
                  <a:pt x="378" y="108"/>
                  <a:pt x="387" y="135"/>
                  <a:pt x="378" y="225"/>
                </a:cubicBezTo>
                <a:cubicBezTo>
                  <a:pt x="378" y="243"/>
                  <a:pt x="378" y="269"/>
                  <a:pt x="315" y="351"/>
                </a:cubicBezTo>
                <a:cubicBezTo>
                  <a:pt x="279" y="387"/>
                  <a:pt x="243" y="423"/>
                  <a:pt x="243" y="423"/>
                </a:cubicBezTo>
                <a:cubicBezTo>
                  <a:pt x="234" y="432"/>
                  <a:pt x="234" y="432"/>
                  <a:pt x="225" y="432"/>
                </a:cubicBezTo>
                <a:cubicBezTo>
                  <a:pt x="108" y="423"/>
                  <a:pt x="108" y="423"/>
                  <a:pt x="108" y="423"/>
                </a:cubicBezTo>
                <a:lnTo>
                  <a:pt x="108" y="423"/>
                </a:lnTo>
                <a:cubicBezTo>
                  <a:pt x="99" y="423"/>
                  <a:pt x="99" y="423"/>
                  <a:pt x="99" y="423"/>
                </a:cubicBezTo>
                <a:cubicBezTo>
                  <a:pt x="81" y="440"/>
                  <a:pt x="54" y="485"/>
                  <a:pt x="54" y="575"/>
                </a:cubicBezTo>
                <a:cubicBezTo>
                  <a:pt x="54" y="638"/>
                  <a:pt x="63" y="683"/>
                  <a:pt x="90" y="710"/>
                </a:cubicBezTo>
                <a:cubicBezTo>
                  <a:pt x="108" y="728"/>
                  <a:pt x="126" y="737"/>
                  <a:pt x="153" y="728"/>
                </a:cubicBezTo>
                <a:cubicBezTo>
                  <a:pt x="162" y="728"/>
                  <a:pt x="171" y="728"/>
                  <a:pt x="180" y="728"/>
                </a:cubicBezTo>
                <a:cubicBezTo>
                  <a:pt x="189" y="719"/>
                  <a:pt x="216" y="719"/>
                  <a:pt x="234" y="710"/>
                </a:cubicBezTo>
                <a:cubicBezTo>
                  <a:pt x="243" y="710"/>
                  <a:pt x="252" y="710"/>
                  <a:pt x="261" y="710"/>
                </a:cubicBezTo>
                <a:cubicBezTo>
                  <a:pt x="270" y="710"/>
                  <a:pt x="279" y="701"/>
                  <a:pt x="297" y="710"/>
                </a:cubicBezTo>
                <a:cubicBezTo>
                  <a:pt x="324" y="746"/>
                  <a:pt x="360" y="764"/>
                  <a:pt x="387" y="773"/>
                </a:cubicBezTo>
                <a:cubicBezTo>
                  <a:pt x="423" y="782"/>
                  <a:pt x="450" y="782"/>
                  <a:pt x="459" y="782"/>
                </a:cubicBezTo>
                <a:cubicBezTo>
                  <a:pt x="468" y="782"/>
                  <a:pt x="468" y="782"/>
                  <a:pt x="477" y="782"/>
                </a:cubicBezTo>
                <a:close/>
                <a:moveTo>
                  <a:pt x="360" y="72"/>
                </a:moveTo>
                <a:lnTo>
                  <a:pt x="360" y="72"/>
                </a:lnTo>
                <a:close/>
              </a:path>
            </a:pathLst>
          </a:custGeom>
          <a:solidFill>
            <a:srgbClr val="36455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28" name="Google Shape;128;p72"/>
          <p:cNvCxnSpPr/>
          <p:nvPr/>
        </p:nvCxnSpPr>
        <p:spPr>
          <a:xfrm flipH="1">
            <a:off x="4780223" y="1840022"/>
            <a:ext cx="1992116" cy="2468"/>
          </a:xfrm>
          <a:prstGeom prst="straightConnector1">
            <a:avLst/>
          </a:prstGeom>
          <a:noFill/>
          <a:ln w="41275" cap="flat" cmpd="sng">
            <a:solidFill>
              <a:srgbClr val="7F7F7F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72"/>
          <p:cNvCxnSpPr/>
          <p:nvPr/>
        </p:nvCxnSpPr>
        <p:spPr>
          <a:xfrm flipH="1">
            <a:off x="5565220" y="2669453"/>
            <a:ext cx="1207119" cy="2468"/>
          </a:xfrm>
          <a:prstGeom prst="straightConnector1">
            <a:avLst/>
          </a:prstGeom>
          <a:noFill/>
          <a:ln w="41275" cap="flat" cmpd="sng">
            <a:solidFill>
              <a:srgbClr val="7F7F7F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72"/>
          <p:cNvCxnSpPr/>
          <p:nvPr/>
        </p:nvCxnSpPr>
        <p:spPr>
          <a:xfrm flipH="1">
            <a:off x="4994987" y="3686493"/>
            <a:ext cx="1777352" cy="2468"/>
          </a:xfrm>
          <a:prstGeom prst="straightConnector1">
            <a:avLst/>
          </a:prstGeom>
          <a:noFill/>
          <a:ln w="41275" cap="flat" cmpd="sng">
            <a:solidFill>
              <a:srgbClr val="7F7F7F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72"/>
          <p:cNvCxnSpPr/>
          <p:nvPr/>
        </p:nvCxnSpPr>
        <p:spPr>
          <a:xfrm flipH="1">
            <a:off x="5338114" y="4557888"/>
            <a:ext cx="1434225" cy="2470"/>
          </a:xfrm>
          <a:prstGeom prst="straightConnector1">
            <a:avLst/>
          </a:prstGeom>
          <a:noFill/>
          <a:ln w="41275" cap="flat" cmpd="sng">
            <a:solidFill>
              <a:srgbClr val="7F7F7F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72"/>
          <p:cNvCxnSpPr/>
          <p:nvPr/>
        </p:nvCxnSpPr>
        <p:spPr>
          <a:xfrm flipH="1">
            <a:off x="5565220" y="5550243"/>
            <a:ext cx="1207119" cy="2470"/>
          </a:xfrm>
          <a:prstGeom prst="straightConnector1">
            <a:avLst/>
          </a:prstGeom>
          <a:noFill/>
          <a:ln w="41275" cap="flat" cmpd="sng">
            <a:solidFill>
              <a:srgbClr val="7F7F7F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3" name="Google Shape;133;p72"/>
          <p:cNvSpPr txBox="1">
            <a:spLocks noGrp="1"/>
          </p:cNvSpPr>
          <p:nvPr>
            <p:ph type="body" idx="1"/>
          </p:nvPr>
        </p:nvSpPr>
        <p:spPr>
          <a:xfrm>
            <a:off x="7700512" y="1621653"/>
            <a:ext cx="423545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72"/>
          <p:cNvSpPr txBox="1">
            <a:spLocks noGrp="1"/>
          </p:cNvSpPr>
          <p:nvPr>
            <p:ph type="body" idx="2"/>
          </p:nvPr>
        </p:nvSpPr>
        <p:spPr>
          <a:xfrm>
            <a:off x="7700512" y="2544994"/>
            <a:ext cx="423545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72"/>
          <p:cNvSpPr txBox="1">
            <a:spLocks noGrp="1"/>
          </p:cNvSpPr>
          <p:nvPr>
            <p:ph type="body" idx="3"/>
          </p:nvPr>
        </p:nvSpPr>
        <p:spPr>
          <a:xfrm>
            <a:off x="7700512" y="3468335"/>
            <a:ext cx="423545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72"/>
          <p:cNvSpPr txBox="1">
            <a:spLocks noGrp="1"/>
          </p:cNvSpPr>
          <p:nvPr>
            <p:ph type="body" idx="4"/>
          </p:nvPr>
        </p:nvSpPr>
        <p:spPr>
          <a:xfrm>
            <a:off x="7700512" y="4391676"/>
            <a:ext cx="423545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72"/>
          <p:cNvSpPr txBox="1">
            <a:spLocks noGrp="1"/>
          </p:cNvSpPr>
          <p:nvPr>
            <p:ph type="body" idx="5"/>
          </p:nvPr>
        </p:nvSpPr>
        <p:spPr>
          <a:xfrm>
            <a:off x="7700512" y="5315015"/>
            <a:ext cx="4235456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nu #3">
  <p:cSld name="Menu #3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3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0" name="Google Shape;140;p73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141" name="Google Shape;141;p73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2" name="Google Shape;142;p73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3" name="Google Shape;143;p73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4" name="Google Shape;144;p73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5" name="Google Shape;145;p73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46" name="Google Shape;146;p73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147" name="Google Shape;147;p73"/>
          <p:cNvSpPr/>
          <p:nvPr/>
        </p:nvSpPr>
        <p:spPr>
          <a:xfrm>
            <a:off x="1802690" y="2402680"/>
            <a:ext cx="1847463" cy="1768953"/>
          </a:xfrm>
          <a:custGeom>
            <a:avLst/>
            <a:gdLst/>
            <a:ahLst/>
            <a:cxnLst/>
            <a:rect l="l" t="t" r="r" b="b"/>
            <a:pathLst>
              <a:path w="3322" h="3179" extrusionOk="0">
                <a:moveTo>
                  <a:pt x="3321" y="3178"/>
                </a:moveTo>
                <a:lnTo>
                  <a:pt x="0" y="3178"/>
                </a:lnTo>
                <a:lnTo>
                  <a:pt x="0" y="0"/>
                </a:lnTo>
                <a:lnTo>
                  <a:pt x="3321" y="0"/>
                </a:lnTo>
                <a:lnTo>
                  <a:pt x="3321" y="3178"/>
                </a:lnTo>
              </a:path>
            </a:pathLst>
          </a:custGeom>
          <a:solidFill>
            <a:srgbClr val="3AE0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8" name="Google Shape;148;p73"/>
          <p:cNvSpPr/>
          <p:nvPr/>
        </p:nvSpPr>
        <p:spPr>
          <a:xfrm>
            <a:off x="1802690" y="1676452"/>
            <a:ext cx="1847463" cy="662437"/>
          </a:xfrm>
          <a:custGeom>
            <a:avLst/>
            <a:gdLst/>
            <a:ahLst/>
            <a:cxnLst/>
            <a:rect l="l" t="t" r="r" b="b"/>
            <a:pathLst>
              <a:path w="3322" h="1191" extrusionOk="0">
                <a:moveTo>
                  <a:pt x="2140" y="0"/>
                </a:moveTo>
                <a:lnTo>
                  <a:pt x="2140" y="0"/>
                </a:lnTo>
                <a:cubicBezTo>
                  <a:pt x="1181" y="0"/>
                  <a:pt x="1181" y="0"/>
                  <a:pt x="1181" y="0"/>
                </a:cubicBezTo>
                <a:cubicBezTo>
                  <a:pt x="533" y="0"/>
                  <a:pt x="0" y="533"/>
                  <a:pt x="0" y="1190"/>
                </a:cubicBezTo>
                <a:lnTo>
                  <a:pt x="0" y="1190"/>
                </a:lnTo>
                <a:cubicBezTo>
                  <a:pt x="3321" y="1190"/>
                  <a:pt x="3321" y="1190"/>
                  <a:pt x="3321" y="1190"/>
                </a:cubicBezTo>
                <a:lnTo>
                  <a:pt x="3321" y="1190"/>
                </a:lnTo>
                <a:cubicBezTo>
                  <a:pt x="3321" y="533"/>
                  <a:pt x="2797" y="0"/>
                  <a:pt x="2140" y="0"/>
                </a:cubicBezTo>
              </a:path>
            </a:pathLst>
          </a:custGeom>
          <a:solidFill>
            <a:srgbClr val="3AE0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9" name="Google Shape;149;p73"/>
          <p:cNvSpPr/>
          <p:nvPr/>
        </p:nvSpPr>
        <p:spPr>
          <a:xfrm>
            <a:off x="1802690" y="4240330"/>
            <a:ext cx="1867091" cy="866075"/>
          </a:xfrm>
          <a:custGeom>
            <a:avLst/>
            <a:gdLst/>
            <a:ahLst/>
            <a:cxnLst/>
            <a:rect l="l" t="t" r="r" b="b"/>
            <a:pathLst>
              <a:path w="3358" h="1555" extrusionOk="0">
                <a:moveTo>
                  <a:pt x="1679" y="1554"/>
                </a:moveTo>
                <a:lnTo>
                  <a:pt x="2522" y="772"/>
                </a:lnTo>
                <a:lnTo>
                  <a:pt x="3357" y="0"/>
                </a:lnTo>
                <a:lnTo>
                  <a:pt x="1679" y="0"/>
                </a:lnTo>
                <a:lnTo>
                  <a:pt x="0" y="0"/>
                </a:lnTo>
                <a:lnTo>
                  <a:pt x="835" y="772"/>
                </a:lnTo>
                <a:lnTo>
                  <a:pt x="1679" y="1554"/>
                </a:lnTo>
              </a:path>
            </a:pathLst>
          </a:custGeom>
          <a:solidFill>
            <a:srgbClr val="7F7F7F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0" name="Google Shape;150;p73"/>
          <p:cNvSpPr/>
          <p:nvPr/>
        </p:nvSpPr>
        <p:spPr>
          <a:xfrm>
            <a:off x="2362082" y="4753104"/>
            <a:ext cx="750762" cy="350847"/>
          </a:xfrm>
          <a:custGeom>
            <a:avLst/>
            <a:gdLst/>
            <a:ahLst/>
            <a:cxnLst/>
            <a:rect l="l" t="t" r="r" b="b"/>
            <a:pathLst>
              <a:path w="1351" h="632" extrusionOk="0">
                <a:moveTo>
                  <a:pt x="675" y="631"/>
                </a:moveTo>
                <a:lnTo>
                  <a:pt x="1012" y="311"/>
                </a:lnTo>
                <a:lnTo>
                  <a:pt x="1350" y="0"/>
                </a:lnTo>
                <a:lnTo>
                  <a:pt x="675" y="0"/>
                </a:lnTo>
                <a:lnTo>
                  <a:pt x="0" y="0"/>
                </a:lnTo>
                <a:lnTo>
                  <a:pt x="337" y="311"/>
                </a:lnTo>
                <a:lnTo>
                  <a:pt x="675" y="631"/>
                </a:lnTo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1" name="Google Shape;151;p73"/>
          <p:cNvSpPr/>
          <p:nvPr/>
        </p:nvSpPr>
        <p:spPr>
          <a:xfrm>
            <a:off x="4023080" y="2402680"/>
            <a:ext cx="1852371" cy="1768953"/>
          </a:xfrm>
          <a:custGeom>
            <a:avLst/>
            <a:gdLst/>
            <a:ahLst/>
            <a:cxnLst/>
            <a:rect l="l" t="t" r="r" b="b"/>
            <a:pathLst>
              <a:path w="3331" h="3179" extrusionOk="0">
                <a:moveTo>
                  <a:pt x="3330" y="3178"/>
                </a:moveTo>
                <a:lnTo>
                  <a:pt x="0" y="3178"/>
                </a:lnTo>
                <a:lnTo>
                  <a:pt x="0" y="0"/>
                </a:lnTo>
                <a:lnTo>
                  <a:pt x="3330" y="0"/>
                </a:lnTo>
                <a:lnTo>
                  <a:pt x="3330" y="3178"/>
                </a:lnTo>
              </a:path>
            </a:pathLst>
          </a:custGeom>
          <a:solidFill>
            <a:srgbClr val="1A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2" name="Google Shape;152;p73"/>
          <p:cNvSpPr/>
          <p:nvPr/>
        </p:nvSpPr>
        <p:spPr>
          <a:xfrm>
            <a:off x="4023080" y="1676452"/>
            <a:ext cx="1852371" cy="662437"/>
          </a:xfrm>
          <a:custGeom>
            <a:avLst/>
            <a:gdLst/>
            <a:ahLst/>
            <a:cxnLst/>
            <a:rect l="l" t="t" r="r" b="b"/>
            <a:pathLst>
              <a:path w="3331" h="1191" extrusionOk="0">
                <a:moveTo>
                  <a:pt x="2140" y="0"/>
                </a:moveTo>
                <a:lnTo>
                  <a:pt x="2140" y="0"/>
                </a:lnTo>
                <a:cubicBezTo>
                  <a:pt x="1189" y="0"/>
                  <a:pt x="1189" y="0"/>
                  <a:pt x="1189" y="0"/>
                </a:cubicBezTo>
                <a:cubicBezTo>
                  <a:pt x="532" y="0"/>
                  <a:pt x="0" y="533"/>
                  <a:pt x="0" y="1190"/>
                </a:cubicBezTo>
                <a:lnTo>
                  <a:pt x="0" y="1190"/>
                </a:lnTo>
                <a:cubicBezTo>
                  <a:pt x="3330" y="1190"/>
                  <a:pt x="3330" y="1190"/>
                  <a:pt x="3330" y="1190"/>
                </a:cubicBezTo>
                <a:lnTo>
                  <a:pt x="3330" y="1190"/>
                </a:lnTo>
                <a:cubicBezTo>
                  <a:pt x="3330" y="533"/>
                  <a:pt x="2797" y="0"/>
                  <a:pt x="2140" y="0"/>
                </a:cubicBezTo>
              </a:path>
            </a:pathLst>
          </a:custGeom>
          <a:solidFill>
            <a:srgbClr val="1AACD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3" name="Google Shape;153;p73"/>
          <p:cNvSpPr/>
          <p:nvPr/>
        </p:nvSpPr>
        <p:spPr>
          <a:xfrm>
            <a:off x="4023080" y="4240330"/>
            <a:ext cx="1867092" cy="866075"/>
          </a:xfrm>
          <a:custGeom>
            <a:avLst/>
            <a:gdLst/>
            <a:ahLst/>
            <a:cxnLst/>
            <a:rect l="l" t="t" r="r" b="b"/>
            <a:pathLst>
              <a:path w="3357" h="1555" extrusionOk="0">
                <a:moveTo>
                  <a:pt x="1678" y="1554"/>
                </a:moveTo>
                <a:lnTo>
                  <a:pt x="2522" y="772"/>
                </a:lnTo>
                <a:lnTo>
                  <a:pt x="3356" y="0"/>
                </a:lnTo>
                <a:lnTo>
                  <a:pt x="1678" y="0"/>
                </a:lnTo>
                <a:lnTo>
                  <a:pt x="0" y="0"/>
                </a:lnTo>
                <a:lnTo>
                  <a:pt x="843" y="772"/>
                </a:lnTo>
                <a:lnTo>
                  <a:pt x="1678" y="1554"/>
                </a:lnTo>
              </a:path>
            </a:pathLst>
          </a:custGeom>
          <a:solidFill>
            <a:srgbClr val="7F7F7F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4" name="Google Shape;154;p73"/>
          <p:cNvSpPr/>
          <p:nvPr/>
        </p:nvSpPr>
        <p:spPr>
          <a:xfrm>
            <a:off x="4580019" y="4753104"/>
            <a:ext cx="755669" cy="350847"/>
          </a:xfrm>
          <a:custGeom>
            <a:avLst/>
            <a:gdLst/>
            <a:ahLst/>
            <a:cxnLst/>
            <a:rect l="l" t="t" r="r" b="b"/>
            <a:pathLst>
              <a:path w="1360" h="632" extrusionOk="0">
                <a:moveTo>
                  <a:pt x="675" y="631"/>
                </a:moveTo>
                <a:lnTo>
                  <a:pt x="1012" y="311"/>
                </a:lnTo>
                <a:lnTo>
                  <a:pt x="1359" y="0"/>
                </a:lnTo>
                <a:lnTo>
                  <a:pt x="675" y="0"/>
                </a:lnTo>
                <a:lnTo>
                  <a:pt x="0" y="0"/>
                </a:lnTo>
                <a:lnTo>
                  <a:pt x="338" y="311"/>
                </a:lnTo>
                <a:lnTo>
                  <a:pt x="675" y="631"/>
                </a:lnTo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5" name="Google Shape;155;p73"/>
          <p:cNvSpPr/>
          <p:nvPr/>
        </p:nvSpPr>
        <p:spPr>
          <a:xfrm>
            <a:off x="6241018" y="2402680"/>
            <a:ext cx="1852371" cy="1768953"/>
          </a:xfrm>
          <a:custGeom>
            <a:avLst/>
            <a:gdLst/>
            <a:ahLst/>
            <a:cxnLst/>
            <a:rect l="l" t="t" r="r" b="b"/>
            <a:pathLst>
              <a:path w="3330" h="3179" extrusionOk="0">
                <a:moveTo>
                  <a:pt x="3329" y="3178"/>
                </a:moveTo>
                <a:lnTo>
                  <a:pt x="0" y="3178"/>
                </a:lnTo>
                <a:lnTo>
                  <a:pt x="0" y="0"/>
                </a:lnTo>
                <a:lnTo>
                  <a:pt x="3329" y="0"/>
                </a:lnTo>
                <a:lnTo>
                  <a:pt x="3329" y="3178"/>
                </a:lnTo>
              </a:path>
            </a:pathLst>
          </a:custGeom>
          <a:solidFill>
            <a:srgbClr val="6967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6" name="Google Shape;156;p73"/>
          <p:cNvSpPr/>
          <p:nvPr/>
        </p:nvSpPr>
        <p:spPr>
          <a:xfrm>
            <a:off x="6241018" y="1676452"/>
            <a:ext cx="1852371" cy="662437"/>
          </a:xfrm>
          <a:custGeom>
            <a:avLst/>
            <a:gdLst/>
            <a:ahLst/>
            <a:cxnLst/>
            <a:rect l="l" t="t" r="r" b="b"/>
            <a:pathLst>
              <a:path w="3330" h="1191" extrusionOk="0">
                <a:moveTo>
                  <a:pt x="2139" y="0"/>
                </a:moveTo>
                <a:lnTo>
                  <a:pt x="2139" y="0"/>
                </a:lnTo>
                <a:cubicBezTo>
                  <a:pt x="1190" y="0"/>
                  <a:pt x="1190" y="0"/>
                  <a:pt x="1190" y="0"/>
                </a:cubicBezTo>
                <a:cubicBezTo>
                  <a:pt x="533" y="0"/>
                  <a:pt x="0" y="533"/>
                  <a:pt x="0" y="1190"/>
                </a:cubicBezTo>
                <a:lnTo>
                  <a:pt x="0" y="1190"/>
                </a:lnTo>
                <a:cubicBezTo>
                  <a:pt x="3329" y="1190"/>
                  <a:pt x="3329" y="1190"/>
                  <a:pt x="3329" y="1190"/>
                </a:cubicBezTo>
                <a:lnTo>
                  <a:pt x="3329" y="1190"/>
                </a:lnTo>
                <a:cubicBezTo>
                  <a:pt x="3329" y="533"/>
                  <a:pt x="2796" y="0"/>
                  <a:pt x="2139" y="0"/>
                </a:cubicBezTo>
              </a:path>
            </a:pathLst>
          </a:custGeom>
          <a:solidFill>
            <a:srgbClr val="6967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7" name="Google Shape;157;p73"/>
          <p:cNvSpPr/>
          <p:nvPr/>
        </p:nvSpPr>
        <p:spPr>
          <a:xfrm>
            <a:off x="6241018" y="4240330"/>
            <a:ext cx="1871999" cy="866075"/>
          </a:xfrm>
          <a:custGeom>
            <a:avLst/>
            <a:gdLst/>
            <a:ahLst/>
            <a:cxnLst/>
            <a:rect l="l" t="t" r="r" b="b"/>
            <a:pathLst>
              <a:path w="3365" h="1555" extrusionOk="0">
                <a:moveTo>
                  <a:pt x="1677" y="1554"/>
                </a:moveTo>
                <a:lnTo>
                  <a:pt x="2521" y="772"/>
                </a:lnTo>
                <a:lnTo>
                  <a:pt x="3364" y="0"/>
                </a:lnTo>
                <a:lnTo>
                  <a:pt x="1677" y="0"/>
                </a:lnTo>
                <a:lnTo>
                  <a:pt x="0" y="0"/>
                </a:lnTo>
                <a:lnTo>
                  <a:pt x="843" y="772"/>
                </a:lnTo>
                <a:lnTo>
                  <a:pt x="1677" y="1554"/>
                </a:lnTo>
              </a:path>
            </a:pathLst>
          </a:custGeom>
          <a:solidFill>
            <a:srgbClr val="7F7F7F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8" name="Google Shape;158;p73"/>
          <p:cNvSpPr/>
          <p:nvPr/>
        </p:nvSpPr>
        <p:spPr>
          <a:xfrm>
            <a:off x="6797956" y="4753104"/>
            <a:ext cx="755669" cy="350847"/>
          </a:xfrm>
          <a:custGeom>
            <a:avLst/>
            <a:gdLst/>
            <a:ahLst/>
            <a:cxnLst/>
            <a:rect l="l" t="t" r="r" b="b"/>
            <a:pathLst>
              <a:path w="1359" h="632" extrusionOk="0">
                <a:moveTo>
                  <a:pt x="674" y="631"/>
                </a:moveTo>
                <a:lnTo>
                  <a:pt x="1020" y="311"/>
                </a:lnTo>
                <a:lnTo>
                  <a:pt x="1358" y="0"/>
                </a:lnTo>
                <a:lnTo>
                  <a:pt x="674" y="0"/>
                </a:lnTo>
                <a:lnTo>
                  <a:pt x="0" y="0"/>
                </a:lnTo>
                <a:lnTo>
                  <a:pt x="338" y="311"/>
                </a:lnTo>
                <a:lnTo>
                  <a:pt x="674" y="631"/>
                </a:lnTo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9" name="Google Shape;159;p73"/>
          <p:cNvSpPr/>
          <p:nvPr/>
        </p:nvSpPr>
        <p:spPr>
          <a:xfrm>
            <a:off x="8458955" y="2402680"/>
            <a:ext cx="1852371" cy="1768953"/>
          </a:xfrm>
          <a:custGeom>
            <a:avLst/>
            <a:gdLst/>
            <a:ahLst/>
            <a:cxnLst/>
            <a:rect l="l" t="t" r="r" b="b"/>
            <a:pathLst>
              <a:path w="3331" h="3179" extrusionOk="0">
                <a:moveTo>
                  <a:pt x="3330" y="3178"/>
                </a:moveTo>
                <a:lnTo>
                  <a:pt x="0" y="3178"/>
                </a:lnTo>
                <a:lnTo>
                  <a:pt x="0" y="0"/>
                </a:lnTo>
                <a:lnTo>
                  <a:pt x="3330" y="0"/>
                </a:lnTo>
                <a:lnTo>
                  <a:pt x="3330" y="3178"/>
                </a:lnTo>
              </a:path>
            </a:pathLst>
          </a:custGeom>
          <a:solidFill>
            <a:srgbClr val="FD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0" name="Google Shape;160;p73"/>
          <p:cNvSpPr/>
          <p:nvPr/>
        </p:nvSpPr>
        <p:spPr>
          <a:xfrm>
            <a:off x="8458955" y="1676452"/>
            <a:ext cx="1852371" cy="662437"/>
          </a:xfrm>
          <a:custGeom>
            <a:avLst/>
            <a:gdLst/>
            <a:ahLst/>
            <a:cxnLst/>
            <a:rect l="l" t="t" r="r" b="b"/>
            <a:pathLst>
              <a:path w="3331" h="1191" extrusionOk="0">
                <a:moveTo>
                  <a:pt x="2149" y="0"/>
                </a:moveTo>
                <a:lnTo>
                  <a:pt x="2149" y="0"/>
                </a:lnTo>
                <a:cubicBezTo>
                  <a:pt x="1190" y="0"/>
                  <a:pt x="1190" y="0"/>
                  <a:pt x="1190" y="0"/>
                </a:cubicBezTo>
                <a:cubicBezTo>
                  <a:pt x="533" y="0"/>
                  <a:pt x="0" y="533"/>
                  <a:pt x="0" y="1190"/>
                </a:cubicBezTo>
                <a:lnTo>
                  <a:pt x="0" y="1190"/>
                </a:lnTo>
                <a:cubicBezTo>
                  <a:pt x="3330" y="1190"/>
                  <a:pt x="3330" y="1190"/>
                  <a:pt x="3330" y="1190"/>
                </a:cubicBezTo>
                <a:lnTo>
                  <a:pt x="3330" y="1190"/>
                </a:lnTo>
                <a:cubicBezTo>
                  <a:pt x="3330" y="533"/>
                  <a:pt x="2797" y="0"/>
                  <a:pt x="2149" y="0"/>
                </a:cubicBezTo>
              </a:path>
            </a:pathLst>
          </a:custGeom>
          <a:solidFill>
            <a:srgbClr val="FD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1" name="Google Shape;161;p73"/>
          <p:cNvSpPr/>
          <p:nvPr/>
        </p:nvSpPr>
        <p:spPr>
          <a:xfrm>
            <a:off x="8458955" y="4240330"/>
            <a:ext cx="1874452" cy="866075"/>
          </a:xfrm>
          <a:custGeom>
            <a:avLst/>
            <a:gdLst/>
            <a:ahLst/>
            <a:cxnLst/>
            <a:rect l="l" t="t" r="r" b="b"/>
            <a:pathLst>
              <a:path w="3367" h="1555" extrusionOk="0">
                <a:moveTo>
                  <a:pt x="1687" y="1554"/>
                </a:moveTo>
                <a:lnTo>
                  <a:pt x="2522" y="772"/>
                </a:lnTo>
                <a:lnTo>
                  <a:pt x="3366" y="0"/>
                </a:lnTo>
                <a:lnTo>
                  <a:pt x="1687" y="0"/>
                </a:lnTo>
                <a:lnTo>
                  <a:pt x="0" y="0"/>
                </a:lnTo>
                <a:lnTo>
                  <a:pt x="844" y="772"/>
                </a:lnTo>
                <a:lnTo>
                  <a:pt x="1687" y="1554"/>
                </a:lnTo>
              </a:path>
            </a:pathLst>
          </a:custGeom>
          <a:solidFill>
            <a:srgbClr val="7F7F7F">
              <a:alpha val="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2" name="Google Shape;162;p73"/>
          <p:cNvSpPr/>
          <p:nvPr/>
        </p:nvSpPr>
        <p:spPr>
          <a:xfrm>
            <a:off x="9015894" y="4753104"/>
            <a:ext cx="755669" cy="350847"/>
          </a:xfrm>
          <a:custGeom>
            <a:avLst/>
            <a:gdLst/>
            <a:ahLst/>
            <a:cxnLst/>
            <a:rect l="l" t="t" r="r" b="b"/>
            <a:pathLst>
              <a:path w="1359" h="632" extrusionOk="0">
                <a:moveTo>
                  <a:pt x="683" y="631"/>
                </a:moveTo>
                <a:lnTo>
                  <a:pt x="1021" y="311"/>
                </a:lnTo>
                <a:lnTo>
                  <a:pt x="1358" y="0"/>
                </a:lnTo>
                <a:lnTo>
                  <a:pt x="683" y="0"/>
                </a:lnTo>
                <a:lnTo>
                  <a:pt x="0" y="0"/>
                </a:lnTo>
                <a:lnTo>
                  <a:pt x="337" y="311"/>
                </a:lnTo>
                <a:lnTo>
                  <a:pt x="683" y="631"/>
                </a:lnTo>
              </a:path>
            </a:pathLst>
          </a:custGeom>
          <a:solidFill>
            <a:srgbClr val="9999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3" name="Google Shape;163;p73"/>
          <p:cNvSpPr/>
          <p:nvPr/>
        </p:nvSpPr>
        <p:spPr>
          <a:xfrm>
            <a:off x="4739494" y="2574423"/>
            <a:ext cx="419544" cy="515229"/>
          </a:xfrm>
          <a:custGeom>
            <a:avLst/>
            <a:gdLst/>
            <a:ahLst/>
            <a:cxnLst/>
            <a:rect l="l" t="t" r="r" b="b"/>
            <a:pathLst>
              <a:path w="756" h="925" extrusionOk="0">
                <a:moveTo>
                  <a:pt x="746" y="720"/>
                </a:moveTo>
                <a:lnTo>
                  <a:pt x="746" y="720"/>
                </a:lnTo>
                <a:cubicBezTo>
                  <a:pt x="711" y="675"/>
                  <a:pt x="684" y="613"/>
                  <a:pt x="666" y="533"/>
                </a:cubicBezTo>
                <a:cubicBezTo>
                  <a:pt x="657" y="462"/>
                  <a:pt x="657" y="382"/>
                  <a:pt x="657" y="338"/>
                </a:cubicBezTo>
                <a:cubicBezTo>
                  <a:pt x="657" y="311"/>
                  <a:pt x="666" y="294"/>
                  <a:pt x="666" y="276"/>
                </a:cubicBezTo>
                <a:cubicBezTo>
                  <a:pt x="666" y="258"/>
                  <a:pt x="666" y="249"/>
                  <a:pt x="657" y="231"/>
                </a:cubicBezTo>
                <a:cubicBezTo>
                  <a:pt x="639" y="98"/>
                  <a:pt x="515" y="0"/>
                  <a:pt x="373" y="0"/>
                </a:cubicBezTo>
                <a:cubicBezTo>
                  <a:pt x="302" y="0"/>
                  <a:pt x="240" y="18"/>
                  <a:pt x="187" y="63"/>
                </a:cubicBezTo>
                <a:cubicBezTo>
                  <a:pt x="133" y="98"/>
                  <a:pt x="98" y="160"/>
                  <a:pt x="89" y="222"/>
                </a:cubicBezTo>
                <a:cubicBezTo>
                  <a:pt x="80" y="240"/>
                  <a:pt x="80" y="258"/>
                  <a:pt x="80" y="284"/>
                </a:cubicBezTo>
                <a:cubicBezTo>
                  <a:pt x="80" y="294"/>
                  <a:pt x="89" y="311"/>
                  <a:pt x="89" y="338"/>
                </a:cubicBezTo>
                <a:cubicBezTo>
                  <a:pt x="89" y="355"/>
                  <a:pt x="89" y="355"/>
                  <a:pt x="89" y="355"/>
                </a:cubicBezTo>
                <a:lnTo>
                  <a:pt x="89" y="355"/>
                </a:lnTo>
                <a:cubicBezTo>
                  <a:pt x="89" y="400"/>
                  <a:pt x="89" y="471"/>
                  <a:pt x="80" y="542"/>
                </a:cubicBezTo>
                <a:cubicBezTo>
                  <a:pt x="62" y="622"/>
                  <a:pt x="44" y="684"/>
                  <a:pt x="9" y="720"/>
                </a:cubicBezTo>
                <a:cubicBezTo>
                  <a:pt x="0" y="737"/>
                  <a:pt x="0" y="755"/>
                  <a:pt x="0" y="764"/>
                </a:cubicBezTo>
                <a:cubicBezTo>
                  <a:pt x="9" y="782"/>
                  <a:pt x="27" y="791"/>
                  <a:pt x="44" y="791"/>
                </a:cubicBezTo>
                <a:lnTo>
                  <a:pt x="44" y="791"/>
                </a:lnTo>
                <a:cubicBezTo>
                  <a:pt x="160" y="791"/>
                  <a:pt x="160" y="791"/>
                  <a:pt x="160" y="791"/>
                </a:cubicBezTo>
                <a:cubicBezTo>
                  <a:pt x="178" y="826"/>
                  <a:pt x="204" y="862"/>
                  <a:pt x="240" y="879"/>
                </a:cubicBezTo>
                <a:cubicBezTo>
                  <a:pt x="275" y="906"/>
                  <a:pt x="329" y="924"/>
                  <a:pt x="373" y="924"/>
                </a:cubicBezTo>
                <a:cubicBezTo>
                  <a:pt x="426" y="924"/>
                  <a:pt x="471" y="906"/>
                  <a:pt x="515" y="879"/>
                </a:cubicBezTo>
                <a:cubicBezTo>
                  <a:pt x="551" y="862"/>
                  <a:pt x="577" y="826"/>
                  <a:pt x="595" y="791"/>
                </a:cubicBezTo>
                <a:cubicBezTo>
                  <a:pt x="711" y="791"/>
                  <a:pt x="711" y="791"/>
                  <a:pt x="711" y="791"/>
                </a:cubicBezTo>
                <a:lnTo>
                  <a:pt x="711" y="791"/>
                </a:lnTo>
                <a:cubicBezTo>
                  <a:pt x="728" y="791"/>
                  <a:pt x="746" y="782"/>
                  <a:pt x="746" y="764"/>
                </a:cubicBezTo>
                <a:cubicBezTo>
                  <a:pt x="755" y="755"/>
                  <a:pt x="755" y="737"/>
                  <a:pt x="746" y="720"/>
                </a:cubicBezTo>
                <a:close/>
                <a:moveTo>
                  <a:pt x="480" y="835"/>
                </a:moveTo>
                <a:lnTo>
                  <a:pt x="480" y="835"/>
                </a:lnTo>
                <a:cubicBezTo>
                  <a:pt x="453" y="853"/>
                  <a:pt x="418" y="862"/>
                  <a:pt x="373" y="862"/>
                </a:cubicBezTo>
                <a:cubicBezTo>
                  <a:pt x="338" y="862"/>
                  <a:pt x="302" y="853"/>
                  <a:pt x="267" y="835"/>
                </a:cubicBezTo>
                <a:cubicBezTo>
                  <a:pt x="249" y="817"/>
                  <a:pt x="240" y="808"/>
                  <a:pt x="222" y="791"/>
                </a:cubicBezTo>
                <a:cubicBezTo>
                  <a:pt x="373" y="791"/>
                  <a:pt x="373" y="791"/>
                  <a:pt x="373" y="791"/>
                </a:cubicBezTo>
                <a:cubicBezTo>
                  <a:pt x="524" y="791"/>
                  <a:pt x="524" y="791"/>
                  <a:pt x="524" y="791"/>
                </a:cubicBezTo>
                <a:cubicBezTo>
                  <a:pt x="515" y="808"/>
                  <a:pt x="497" y="817"/>
                  <a:pt x="480" y="835"/>
                </a:cubicBezTo>
                <a:close/>
                <a:moveTo>
                  <a:pt x="622" y="729"/>
                </a:moveTo>
                <a:lnTo>
                  <a:pt x="622" y="729"/>
                </a:lnTo>
                <a:lnTo>
                  <a:pt x="622" y="729"/>
                </a:lnTo>
                <a:cubicBezTo>
                  <a:pt x="373" y="729"/>
                  <a:pt x="373" y="729"/>
                  <a:pt x="373" y="729"/>
                </a:cubicBezTo>
                <a:cubicBezTo>
                  <a:pt x="80" y="729"/>
                  <a:pt x="80" y="729"/>
                  <a:pt x="80" y="729"/>
                </a:cubicBezTo>
                <a:cubicBezTo>
                  <a:pt x="107" y="684"/>
                  <a:pt x="125" y="622"/>
                  <a:pt x="133" y="551"/>
                </a:cubicBezTo>
                <a:cubicBezTo>
                  <a:pt x="151" y="471"/>
                  <a:pt x="151" y="391"/>
                  <a:pt x="142" y="338"/>
                </a:cubicBezTo>
                <a:cubicBezTo>
                  <a:pt x="142" y="329"/>
                  <a:pt x="142" y="329"/>
                  <a:pt x="142" y="329"/>
                </a:cubicBezTo>
                <a:lnTo>
                  <a:pt x="142" y="329"/>
                </a:lnTo>
                <a:cubicBezTo>
                  <a:pt x="142" y="302"/>
                  <a:pt x="142" y="284"/>
                  <a:pt x="142" y="276"/>
                </a:cubicBezTo>
                <a:cubicBezTo>
                  <a:pt x="142" y="258"/>
                  <a:pt x="142" y="249"/>
                  <a:pt x="142" y="231"/>
                </a:cubicBezTo>
                <a:cubicBezTo>
                  <a:pt x="160" y="187"/>
                  <a:pt x="187" y="142"/>
                  <a:pt x="222" y="107"/>
                </a:cubicBezTo>
                <a:cubicBezTo>
                  <a:pt x="267" y="71"/>
                  <a:pt x="320" y="54"/>
                  <a:pt x="373" y="54"/>
                </a:cubicBezTo>
                <a:cubicBezTo>
                  <a:pt x="489" y="54"/>
                  <a:pt x="586" y="134"/>
                  <a:pt x="604" y="240"/>
                </a:cubicBezTo>
                <a:cubicBezTo>
                  <a:pt x="604" y="249"/>
                  <a:pt x="604" y="267"/>
                  <a:pt x="604" y="276"/>
                </a:cubicBezTo>
                <a:cubicBezTo>
                  <a:pt x="604" y="294"/>
                  <a:pt x="604" y="311"/>
                  <a:pt x="604" y="329"/>
                </a:cubicBezTo>
                <a:cubicBezTo>
                  <a:pt x="595" y="382"/>
                  <a:pt x="595" y="462"/>
                  <a:pt x="613" y="542"/>
                </a:cubicBezTo>
                <a:cubicBezTo>
                  <a:pt x="622" y="622"/>
                  <a:pt x="648" y="684"/>
                  <a:pt x="675" y="729"/>
                </a:cubicBezTo>
                <a:lnTo>
                  <a:pt x="622" y="7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4" name="Google Shape;164;p73"/>
          <p:cNvSpPr/>
          <p:nvPr/>
        </p:nvSpPr>
        <p:spPr>
          <a:xfrm>
            <a:off x="9190089" y="2613678"/>
            <a:ext cx="395010" cy="453893"/>
          </a:xfrm>
          <a:custGeom>
            <a:avLst/>
            <a:gdLst/>
            <a:ahLst/>
            <a:cxnLst/>
            <a:rect l="l" t="t" r="r" b="b"/>
            <a:pathLst>
              <a:path w="712" h="818" extrusionOk="0">
                <a:moveTo>
                  <a:pt x="702" y="808"/>
                </a:moveTo>
                <a:lnTo>
                  <a:pt x="702" y="808"/>
                </a:lnTo>
                <a:lnTo>
                  <a:pt x="702" y="808"/>
                </a:lnTo>
                <a:lnTo>
                  <a:pt x="702" y="808"/>
                </a:lnTo>
                <a:lnTo>
                  <a:pt x="702" y="808"/>
                </a:lnTo>
                <a:lnTo>
                  <a:pt x="702" y="808"/>
                </a:lnTo>
                <a:cubicBezTo>
                  <a:pt x="702" y="808"/>
                  <a:pt x="702" y="808"/>
                  <a:pt x="702" y="800"/>
                </a:cubicBezTo>
                <a:cubicBezTo>
                  <a:pt x="702" y="800"/>
                  <a:pt x="702" y="800"/>
                  <a:pt x="711" y="800"/>
                </a:cubicBezTo>
                <a:lnTo>
                  <a:pt x="711" y="800"/>
                </a:lnTo>
                <a:lnTo>
                  <a:pt x="711" y="800"/>
                </a:lnTo>
                <a:cubicBezTo>
                  <a:pt x="711" y="791"/>
                  <a:pt x="711" y="791"/>
                  <a:pt x="711" y="791"/>
                </a:cubicBezTo>
                <a:lnTo>
                  <a:pt x="711" y="791"/>
                </a:lnTo>
                <a:lnTo>
                  <a:pt x="711" y="791"/>
                </a:lnTo>
                <a:lnTo>
                  <a:pt x="711" y="791"/>
                </a:lnTo>
                <a:cubicBezTo>
                  <a:pt x="711" y="791"/>
                  <a:pt x="711" y="782"/>
                  <a:pt x="702" y="782"/>
                </a:cubicBezTo>
                <a:lnTo>
                  <a:pt x="702" y="782"/>
                </a:lnTo>
                <a:lnTo>
                  <a:pt x="702" y="782"/>
                </a:lnTo>
                <a:lnTo>
                  <a:pt x="702" y="782"/>
                </a:lnTo>
                <a:lnTo>
                  <a:pt x="702" y="782"/>
                </a:lnTo>
                <a:cubicBezTo>
                  <a:pt x="382" y="18"/>
                  <a:pt x="382" y="18"/>
                  <a:pt x="382" y="18"/>
                </a:cubicBezTo>
                <a:lnTo>
                  <a:pt x="382" y="18"/>
                </a:lnTo>
                <a:lnTo>
                  <a:pt x="382" y="18"/>
                </a:lnTo>
                <a:lnTo>
                  <a:pt x="382" y="18"/>
                </a:lnTo>
                <a:lnTo>
                  <a:pt x="382" y="18"/>
                </a:lnTo>
                <a:lnTo>
                  <a:pt x="382" y="18"/>
                </a:lnTo>
                <a:cubicBezTo>
                  <a:pt x="373" y="18"/>
                  <a:pt x="373" y="18"/>
                  <a:pt x="373" y="18"/>
                </a:cubicBezTo>
                <a:lnTo>
                  <a:pt x="373" y="18"/>
                </a:lnTo>
                <a:cubicBezTo>
                  <a:pt x="373" y="9"/>
                  <a:pt x="373" y="9"/>
                  <a:pt x="373" y="9"/>
                </a:cubicBezTo>
                <a:lnTo>
                  <a:pt x="373" y="9"/>
                </a:lnTo>
                <a:lnTo>
                  <a:pt x="373" y="9"/>
                </a:lnTo>
                <a:lnTo>
                  <a:pt x="373" y="9"/>
                </a:lnTo>
                <a:lnTo>
                  <a:pt x="373" y="9"/>
                </a:lnTo>
                <a:lnTo>
                  <a:pt x="373" y="9"/>
                </a:lnTo>
                <a:cubicBezTo>
                  <a:pt x="364" y="9"/>
                  <a:pt x="364" y="9"/>
                  <a:pt x="364" y="9"/>
                </a:cubicBezTo>
                <a:lnTo>
                  <a:pt x="364" y="9"/>
                </a:lnTo>
                <a:lnTo>
                  <a:pt x="364" y="9"/>
                </a:lnTo>
                <a:lnTo>
                  <a:pt x="364" y="9"/>
                </a:lnTo>
                <a:lnTo>
                  <a:pt x="364" y="9"/>
                </a:lnTo>
                <a:lnTo>
                  <a:pt x="364" y="9"/>
                </a:lnTo>
                <a:lnTo>
                  <a:pt x="364" y="9"/>
                </a:lnTo>
                <a:cubicBezTo>
                  <a:pt x="364" y="9"/>
                  <a:pt x="364" y="0"/>
                  <a:pt x="355" y="0"/>
                </a:cubicBezTo>
                <a:lnTo>
                  <a:pt x="355" y="0"/>
                </a:lnTo>
                <a:lnTo>
                  <a:pt x="355" y="0"/>
                </a:lnTo>
                <a:lnTo>
                  <a:pt x="355" y="0"/>
                </a:lnTo>
                <a:lnTo>
                  <a:pt x="355" y="0"/>
                </a:lnTo>
                <a:lnTo>
                  <a:pt x="355" y="0"/>
                </a:lnTo>
                <a:cubicBezTo>
                  <a:pt x="355" y="0"/>
                  <a:pt x="355" y="0"/>
                  <a:pt x="347" y="0"/>
                </a:cubicBezTo>
                <a:lnTo>
                  <a:pt x="347" y="0"/>
                </a:lnTo>
                <a:lnTo>
                  <a:pt x="347" y="0"/>
                </a:lnTo>
                <a:lnTo>
                  <a:pt x="347" y="9"/>
                </a:lnTo>
                <a:lnTo>
                  <a:pt x="347" y="9"/>
                </a:lnTo>
                <a:lnTo>
                  <a:pt x="347" y="9"/>
                </a:lnTo>
                <a:lnTo>
                  <a:pt x="347" y="9"/>
                </a:lnTo>
                <a:cubicBezTo>
                  <a:pt x="338" y="9"/>
                  <a:pt x="338" y="9"/>
                  <a:pt x="338" y="9"/>
                </a:cubicBezTo>
                <a:lnTo>
                  <a:pt x="338" y="9"/>
                </a:lnTo>
                <a:lnTo>
                  <a:pt x="338" y="9"/>
                </a:lnTo>
                <a:lnTo>
                  <a:pt x="338" y="9"/>
                </a:lnTo>
                <a:lnTo>
                  <a:pt x="338" y="9"/>
                </a:lnTo>
                <a:lnTo>
                  <a:pt x="338" y="9"/>
                </a:lnTo>
                <a:lnTo>
                  <a:pt x="338" y="9"/>
                </a:lnTo>
                <a:lnTo>
                  <a:pt x="338" y="9"/>
                </a:lnTo>
                <a:cubicBezTo>
                  <a:pt x="329" y="9"/>
                  <a:pt x="329" y="9"/>
                  <a:pt x="329" y="9"/>
                </a:cubicBezTo>
                <a:cubicBezTo>
                  <a:pt x="329" y="9"/>
                  <a:pt x="329" y="9"/>
                  <a:pt x="329" y="18"/>
                </a:cubicBezTo>
                <a:lnTo>
                  <a:pt x="329" y="18"/>
                </a:lnTo>
                <a:lnTo>
                  <a:pt x="329" y="18"/>
                </a:lnTo>
                <a:lnTo>
                  <a:pt x="329" y="18"/>
                </a:lnTo>
                <a:lnTo>
                  <a:pt x="329" y="18"/>
                </a:lnTo>
                <a:lnTo>
                  <a:pt x="329" y="18"/>
                </a:lnTo>
                <a:lnTo>
                  <a:pt x="329" y="18"/>
                </a:lnTo>
                <a:lnTo>
                  <a:pt x="329" y="18"/>
                </a:lnTo>
                <a:cubicBezTo>
                  <a:pt x="0" y="782"/>
                  <a:pt x="0" y="782"/>
                  <a:pt x="0" y="782"/>
                </a:cubicBezTo>
                <a:lnTo>
                  <a:pt x="0" y="782"/>
                </a:lnTo>
                <a:lnTo>
                  <a:pt x="0" y="782"/>
                </a:lnTo>
                <a:lnTo>
                  <a:pt x="0" y="782"/>
                </a:lnTo>
                <a:lnTo>
                  <a:pt x="0" y="782"/>
                </a:lnTo>
                <a:cubicBezTo>
                  <a:pt x="0" y="782"/>
                  <a:pt x="0" y="782"/>
                  <a:pt x="0" y="791"/>
                </a:cubicBezTo>
                <a:lnTo>
                  <a:pt x="0" y="791"/>
                </a:lnTo>
                <a:lnTo>
                  <a:pt x="0" y="791"/>
                </a:lnTo>
                <a:lnTo>
                  <a:pt x="0" y="791"/>
                </a:lnTo>
                <a:lnTo>
                  <a:pt x="0" y="791"/>
                </a:lnTo>
                <a:lnTo>
                  <a:pt x="0" y="791"/>
                </a:lnTo>
                <a:cubicBezTo>
                  <a:pt x="0" y="791"/>
                  <a:pt x="0" y="791"/>
                  <a:pt x="0" y="800"/>
                </a:cubicBezTo>
                <a:lnTo>
                  <a:pt x="0" y="800"/>
                </a:lnTo>
                <a:lnTo>
                  <a:pt x="0" y="800"/>
                </a:lnTo>
                <a:lnTo>
                  <a:pt x="0" y="800"/>
                </a:lnTo>
                <a:lnTo>
                  <a:pt x="0" y="800"/>
                </a:lnTo>
                <a:cubicBezTo>
                  <a:pt x="0" y="800"/>
                  <a:pt x="0" y="800"/>
                  <a:pt x="0" y="808"/>
                </a:cubicBezTo>
                <a:lnTo>
                  <a:pt x="0" y="808"/>
                </a:lnTo>
                <a:lnTo>
                  <a:pt x="0" y="808"/>
                </a:lnTo>
                <a:lnTo>
                  <a:pt x="0" y="808"/>
                </a:lnTo>
                <a:lnTo>
                  <a:pt x="0" y="808"/>
                </a:lnTo>
                <a:cubicBezTo>
                  <a:pt x="9" y="808"/>
                  <a:pt x="9" y="808"/>
                  <a:pt x="9" y="808"/>
                </a:cubicBezTo>
                <a:lnTo>
                  <a:pt x="9" y="808"/>
                </a:lnTo>
                <a:lnTo>
                  <a:pt x="9" y="808"/>
                </a:lnTo>
                <a:lnTo>
                  <a:pt x="9" y="808"/>
                </a:lnTo>
                <a:lnTo>
                  <a:pt x="9" y="817"/>
                </a:lnTo>
                <a:lnTo>
                  <a:pt x="9" y="817"/>
                </a:lnTo>
                <a:cubicBezTo>
                  <a:pt x="9" y="817"/>
                  <a:pt x="9" y="817"/>
                  <a:pt x="18" y="817"/>
                </a:cubicBezTo>
                <a:lnTo>
                  <a:pt x="18" y="817"/>
                </a:lnTo>
                <a:lnTo>
                  <a:pt x="18" y="817"/>
                </a:lnTo>
                <a:lnTo>
                  <a:pt x="18" y="817"/>
                </a:lnTo>
                <a:lnTo>
                  <a:pt x="18" y="817"/>
                </a:lnTo>
                <a:lnTo>
                  <a:pt x="18" y="817"/>
                </a:lnTo>
                <a:lnTo>
                  <a:pt x="18" y="817"/>
                </a:lnTo>
                <a:cubicBezTo>
                  <a:pt x="18" y="817"/>
                  <a:pt x="18" y="817"/>
                  <a:pt x="27" y="817"/>
                </a:cubicBezTo>
                <a:lnTo>
                  <a:pt x="27" y="817"/>
                </a:lnTo>
                <a:lnTo>
                  <a:pt x="27" y="817"/>
                </a:lnTo>
                <a:lnTo>
                  <a:pt x="27" y="817"/>
                </a:lnTo>
                <a:lnTo>
                  <a:pt x="27" y="817"/>
                </a:lnTo>
                <a:lnTo>
                  <a:pt x="27" y="817"/>
                </a:lnTo>
                <a:lnTo>
                  <a:pt x="36" y="817"/>
                </a:lnTo>
                <a:cubicBezTo>
                  <a:pt x="36" y="817"/>
                  <a:pt x="36" y="817"/>
                  <a:pt x="45" y="817"/>
                </a:cubicBezTo>
                <a:lnTo>
                  <a:pt x="45" y="817"/>
                </a:lnTo>
                <a:lnTo>
                  <a:pt x="45" y="817"/>
                </a:lnTo>
                <a:lnTo>
                  <a:pt x="45" y="817"/>
                </a:lnTo>
                <a:lnTo>
                  <a:pt x="45" y="817"/>
                </a:lnTo>
                <a:cubicBezTo>
                  <a:pt x="355" y="613"/>
                  <a:pt x="355" y="613"/>
                  <a:pt x="355" y="613"/>
                </a:cubicBezTo>
                <a:cubicBezTo>
                  <a:pt x="657" y="817"/>
                  <a:pt x="657" y="817"/>
                  <a:pt x="657" y="817"/>
                </a:cubicBezTo>
                <a:lnTo>
                  <a:pt x="657" y="817"/>
                </a:lnTo>
                <a:cubicBezTo>
                  <a:pt x="657" y="817"/>
                  <a:pt x="657" y="817"/>
                  <a:pt x="666" y="817"/>
                </a:cubicBezTo>
                <a:lnTo>
                  <a:pt x="666" y="817"/>
                </a:lnTo>
                <a:lnTo>
                  <a:pt x="666" y="817"/>
                </a:lnTo>
                <a:cubicBezTo>
                  <a:pt x="666" y="817"/>
                  <a:pt x="666" y="817"/>
                  <a:pt x="675" y="817"/>
                </a:cubicBezTo>
                <a:lnTo>
                  <a:pt x="675" y="817"/>
                </a:lnTo>
                <a:lnTo>
                  <a:pt x="675" y="817"/>
                </a:lnTo>
                <a:lnTo>
                  <a:pt x="675" y="817"/>
                </a:lnTo>
                <a:cubicBezTo>
                  <a:pt x="684" y="817"/>
                  <a:pt x="684" y="817"/>
                  <a:pt x="684" y="817"/>
                </a:cubicBezTo>
                <a:lnTo>
                  <a:pt x="684" y="817"/>
                </a:lnTo>
                <a:lnTo>
                  <a:pt x="684" y="817"/>
                </a:lnTo>
                <a:lnTo>
                  <a:pt x="684" y="817"/>
                </a:lnTo>
                <a:lnTo>
                  <a:pt x="684" y="817"/>
                </a:lnTo>
                <a:cubicBezTo>
                  <a:pt x="684" y="817"/>
                  <a:pt x="684" y="817"/>
                  <a:pt x="693" y="817"/>
                </a:cubicBezTo>
                <a:lnTo>
                  <a:pt x="693" y="817"/>
                </a:lnTo>
                <a:lnTo>
                  <a:pt x="693" y="817"/>
                </a:lnTo>
                <a:lnTo>
                  <a:pt x="693" y="817"/>
                </a:lnTo>
                <a:lnTo>
                  <a:pt x="693" y="817"/>
                </a:lnTo>
                <a:lnTo>
                  <a:pt x="693" y="817"/>
                </a:lnTo>
                <a:lnTo>
                  <a:pt x="693" y="817"/>
                </a:lnTo>
                <a:cubicBezTo>
                  <a:pt x="693" y="817"/>
                  <a:pt x="702" y="817"/>
                  <a:pt x="702" y="808"/>
                </a:cubicBezTo>
                <a:close/>
                <a:moveTo>
                  <a:pt x="373" y="551"/>
                </a:moveTo>
                <a:lnTo>
                  <a:pt x="373" y="551"/>
                </a:lnTo>
                <a:lnTo>
                  <a:pt x="373" y="551"/>
                </a:lnTo>
                <a:lnTo>
                  <a:pt x="373" y="551"/>
                </a:lnTo>
                <a:lnTo>
                  <a:pt x="373" y="551"/>
                </a:lnTo>
                <a:cubicBezTo>
                  <a:pt x="373" y="551"/>
                  <a:pt x="373" y="551"/>
                  <a:pt x="364" y="551"/>
                </a:cubicBezTo>
                <a:lnTo>
                  <a:pt x="364" y="551"/>
                </a:lnTo>
                <a:lnTo>
                  <a:pt x="364" y="551"/>
                </a:lnTo>
                <a:lnTo>
                  <a:pt x="364" y="551"/>
                </a:lnTo>
                <a:lnTo>
                  <a:pt x="364" y="551"/>
                </a:lnTo>
                <a:lnTo>
                  <a:pt x="364" y="551"/>
                </a:lnTo>
                <a:lnTo>
                  <a:pt x="364" y="551"/>
                </a:lnTo>
                <a:cubicBezTo>
                  <a:pt x="355" y="551"/>
                  <a:pt x="355" y="551"/>
                  <a:pt x="355" y="551"/>
                </a:cubicBezTo>
                <a:lnTo>
                  <a:pt x="355" y="551"/>
                </a:lnTo>
                <a:lnTo>
                  <a:pt x="355" y="551"/>
                </a:lnTo>
                <a:lnTo>
                  <a:pt x="355" y="551"/>
                </a:lnTo>
                <a:lnTo>
                  <a:pt x="355" y="551"/>
                </a:lnTo>
                <a:lnTo>
                  <a:pt x="355" y="551"/>
                </a:lnTo>
                <a:cubicBezTo>
                  <a:pt x="347" y="551"/>
                  <a:pt x="347" y="551"/>
                  <a:pt x="347" y="551"/>
                </a:cubicBezTo>
                <a:lnTo>
                  <a:pt x="347" y="551"/>
                </a:lnTo>
                <a:lnTo>
                  <a:pt x="347" y="551"/>
                </a:lnTo>
                <a:lnTo>
                  <a:pt x="347" y="551"/>
                </a:lnTo>
                <a:lnTo>
                  <a:pt x="347" y="551"/>
                </a:lnTo>
                <a:lnTo>
                  <a:pt x="347" y="551"/>
                </a:lnTo>
                <a:lnTo>
                  <a:pt x="338" y="551"/>
                </a:lnTo>
                <a:lnTo>
                  <a:pt x="338" y="551"/>
                </a:lnTo>
                <a:lnTo>
                  <a:pt x="338" y="551"/>
                </a:lnTo>
                <a:lnTo>
                  <a:pt x="338" y="551"/>
                </a:lnTo>
                <a:lnTo>
                  <a:pt x="338" y="551"/>
                </a:lnTo>
                <a:lnTo>
                  <a:pt x="338" y="551"/>
                </a:lnTo>
                <a:cubicBezTo>
                  <a:pt x="98" y="711"/>
                  <a:pt x="98" y="711"/>
                  <a:pt x="98" y="711"/>
                </a:cubicBezTo>
                <a:cubicBezTo>
                  <a:pt x="355" y="107"/>
                  <a:pt x="355" y="107"/>
                  <a:pt x="355" y="107"/>
                </a:cubicBezTo>
                <a:cubicBezTo>
                  <a:pt x="613" y="711"/>
                  <a:pt x="613" y="711"/>
                  <a:pt x="613" y="711"/>
                </a:cubicBezTo>
                <a:lnTo>
                  <a:pt x="373" y="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5" name="Google Shape;165;p73"/>
          <p:cNvSpPr/>
          <p:nvPr/>
        </p:nvSpPr>
        <p:spPr>
          <a:xfrm>
            <a:off x="6903455" y="2613678"/>
            <a:ext cx="527497" cy="453893"/>
          </a:xfrm>
          <a:custGeom>
            <a:avLst/>
            <a:gdLst/>
            <a:ahLst/>
            <a:cxnLst/>
            <a:rect l="l" t="t" r="r" b="b"/>
            <a:pathLst>
              <a:path w="950" h="818" extrusionOk="0">
                <a:moveTo>
                  <a:pt x="478" y="817"/>
                </a:moveTo>
                <a:lnTo>
                  <a:pt x="478" y="817"/>
                </a:lnTo>
                <a:cubicBezTo>
                  <a:pt x="469" y="817"/>
                  <a:pt x="461" y="817"/>
                  <a:pt x="451" y="808"/>
                </a:cubicBezTo>
                <a:cubicBezTo>
                  <a:pt x="142" y="498"/>
                  <a:pt x="142" y="498"/>
                  <a:pt x="142" y="498"/>
                </a:cubicBezTo>
                <a:lnTo>
                  <a:pt x="142" y="498"/>
                </a:lnTo>
                <a:cubicBezTo>
                  <a:pt x="80" y="436"/>
                  <a:pt x="80" y="436"/>
                  <a:pt x="80" y="436"/>
                </a:cubicBezTo>
                <a:cubicBezTo>
                  <a:pt x="26" y="382"/>
                  <a:pt x="0" y="320"/>
                  <a:pt x="0" y="258"/>
                </a:cubicBezTo>
                <a:cubicBezTo>
                  <a:pt x="0" y="187"/>
                  <a:pt x="26" y="125"/>
                  <a:pt x="80" y="80"/>
                </a:cubicBezTo>
                <a:cubicBezTo>
                  <a:pt x="124" y="27"/>
                  <a:pt x="186" y="0"/>
                  <a:pt x="257" y="0"/>
                </a:cubicBezTo>
                <a:cubicBezTo>
                  <a:pt x="319" y="0"/>
                  <a:pt x="390" y="27"/>
                  <a:pt x="434" y="80"/>
                </a:cubicBezTo>
                <a:cubicBezTo>
                  <a:pt x="478" y="116"/>
                  <a:pt x="478" y="116"/>
                  <a:pt x="478" y="116"/>
                </a:cubicBezTo>
                <a:cubicBezTo>
                  <a:pt x="514" y="80"/>
                  <a:pt x="514" y="80"/>
                  <a:pt x="514" y="80"/>
                </a:cubicBezTo>
                <a:cubicBezTo>
                  <a:pt x="567" y="27"/>
                  <a:pt x="629" y="0"/>
                  <a:pt x="691" y="0"/>
                </a:cubicBezTo>
                <a:cubicBezTo>
                  <a:pt x="762" y="0"/>
                  <a:pt x="825" y="27"/>
                  <a:pt x="869" y="80"/>
                </a:cubicBezTo>
                <a:cubicBezTo>
                  <a:pt x="922" y="125"/>
                  <a:pt x="949" y="187"/>
                  <a:pt x="949" y="258"/>
                </a:cubicBezTo>
                <a:cubicBezTo>
                  <a:pt x="949" y="320"/>
                  <a:pt x="922" y="382"/>
                  <a:pt x="869" y="436"/>
                </a:cubicBezTo>
                <a:lnTo>
                  <a:pt x="869" y="436"/>
                </a:lnTo>
                <a:cubicBezTo>
                  <a:pt x="807" y="498"/>
                  <a:pt x="807" y="498"/>
                  <a:pt x="807" y="498"/>
                </a:cubicBezTo>
                <a:lnTo>
                  <a:pt x="807" y="498"/>
                </a:lnTo>
                <a:cubicBezTo>
                  <a:pt x="496" y="808"/>
                  <a:pt x="496" y="808"/>
                  <a:pt x="496" y="808"/>
                </a:cubicBezTo>
                <a:cubicBezTo>
                  <a:pt x="487" y="817"/>
                  <a:pt x="478" y="817"/>
                  <a:pt x="478" y="817"/>
                </a:cubicBezTo>
                <a:close/>
                <a:moveTo>
                  <a:pt x="186" y="453"/>
                </a:moveTo>
                <a:lnTo>
                  <a:pt x="186" y="453"/>
                </a:lnTo>
                <a:cubicBezTo>
                  <a:pt x="478" y="746"/>
                  <a:pt x="478" y="746"/>
                  <a:pt x="478" y="746"/>
                </a:cubicBezTo>
                <a:cubicBezTo>
                  <a:pt x="762" y="453"/>
                  <a:pt x="762" y="453"/>
                  <a:pt x="762" y="453"/>
                </a:cubicBezTo>
                <a:cubicBezTo>
                  <a:pt x="762" y="453"/>
                  <a:pt x="762" y="453"/>
                  <a:pt x="771" y="453"/>
                </a:cubicBezTo>
                <a:cubicBezTo>
                  <a:pt x="833" y="391"/>
                  <a:pt x="833" y="391"/>
                  <a:pt x="833" y="391"/>
                </a:cubicBezTo>
                <a:cubicBezTo>
                  <a:pt x="869" y="356"/>
                  <a:pt x="887" y="302"/>
                  <a:pt x="887" y="258"/>
                </a:cubicBezTo>
                <a:cubicBezTo>
                  <a:pt x="887" y="205"/>
                  <a:pt x="869" y="151"/>
                  <a:pt x="833" y="116"/>
                </a:cubicBezTo>
                <a:cubicBezTo>
                  <a:pt x="798" y="80"/>
                  <a:pt x="745" y="63"/>
                  <a:pt x="691" y="63"/>
                </a:cubicBezTo>
                <a:cubicBezTo>
                  <a:pt x="647" y="63"/>
                  <a:pt x="594" y="80"/>
                  <a:pt x="558" y="116"/>
                </a:cubicBezTo>
                <a:cubicBezTo>
                  <a:pt x="496" y="178"/>
                  <a:pt x="496" y="178"/>
                  <a:pt x="496" y="178"/>
                </a:cubicBezTo>
                <a:cubicBezTo>
                  <a:pt x="487" y="187"/>
                  <a:pt x="478" y="187"/>
                  <a:pt x="478" y="187"/>
                </a:cubicBezTo>
                <a:cubicBezTo>
                  <a:pt x="469" y="187"/>
                  <a:pt x="461" y="187"/>
                  <a:pt x="451" y="178"/>
                </a:cubicBezTo>
                <a:cubicBezTo>
                  <a:pt x="390" y="116"/>
                  <a:pt x="390" y="116"/>
                  <a:pt x="390" y="116"/>
                </a:cubicBezTo>
                <a:cubicBezTo>
                  <a:pt x="355" y="80"/>
                  <a:pt x="310" y="63"/>
                  <a:pt x="257" y="63"/>
                </a:cubicBezTo>
                <a:cubicBezTo>
                  <a:pt x="204" y="63"/>
                  <a:pt x="159" y="80"/>
                  <a:pt x="115" y="116"/>
                </a:cubicBezTo>
                <a:cubicBezTo>
                  <a:pt x="80" y="151"/>
                  <a:pt x="62" y="205"/>
                  <a:pt x="62" y="258"/>
                </a:cubicBezTo>
                <a:cubicBezTo>
                  <a:pt x="62" y="302"/>
                  <a:pt x="80" y="356"/>
                  <a:pt x="115" y="391"/>
                </a:cubicBezTo>
                <a:cubicBezTo>
                  <a:pt x="186" y="453"/>
                  <a:pt x="186" y="453"/>
                  <a:pt x="186" y="453"/>
                </a:cubicBezTo>
                <a:close/>
                <a:moveTo>
                  <a:pt x="851" y="409"/>
                </a:moveTo>
                <a:lnTo>
                  <a:pt x="851" y="4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6" name="Google Shape;166;p73"/>
          <p:cNvSpPr/>
          <p:nvPr/>
        </p:nvSpPr>
        <p:spPr>
          <a:xfrm>
            <a:off x="2565719" y="2574423"/>
            <a:ext cx="326313" cy="515229"/>
          </a:xfrm>
          <a:custGeom>
            <a:avLst/>
            <a:gdLst/>
            <a:ahLst/>
            <a:cxnLst/>
            <a:rect l="l" t="t" r="r" b="b"/>
            <a:pathLst>
              <a:path w="587" h="925" extrusionOk="0">
                <a:moveTo>
                  <a:pt x="302" y="924"/>
                </a:moveTo>
                <a:lnTo>
                  <a:pt x="302" y="924"/>
                </a:lnTo>
                <a:cubicBezTo>
                  <a:pt x="284" y="924"/>
                  <a:pt x="275" y="915"/>
                  <a:pt x="275" y="906"/>
                </a:cubicBezTo>
                <a:cubicBezTo>
                  <a:pt x="275" y="906"/>
                  <a:pt x="204" y="800"/>
                  <a:pt x="142" y="666"/>
                </a:cubicBezTo>
                <a:cubicBezTo>
                  <a:pt x="44" y="489"/>
                  <a:pt x="0" y="365"/>
                  <a:pt x="0" y="294"/>
                </a:cubicBezTo>
                <a:cubicBezTo>
                  <a:pt x="0" y="125"/>
                  <a:pt x="133" y="0"/>
                  <a:pt x="293" y="0"/>
                </a:cubicBezTo>
                <a:cubicBezTo>
                  <a:pt x="453" y="0"/>
                  <a:pt x="586" y="125"/>
                  <a:pt x="586" y="294"/>
                </a:cubicBezTo>
                <a:cubicBezTo>
                  <a:pt x="586" y="365"/>
                  <a:pt x="541" y="489"/>
                  <a:pt x="453" y="666"/>
                </a:cubicBezTo>
                <a:cubicBezTo>
                  <a:pt x="391" y="800"/>
                  <a:pt x="328" y="906"/>
                  <a:pt x="328" y="906"/>
                </a:cubicBezTo>
                <a:cubicBezTo>
                  <a:pt x="319" y="915"/>
                  <a:pt x="311" y="924"/>
                  <a:pt x="302" y="924"/>
                </a:cubicBezTo>
                <a:close/>
                <a:moveTo>
                  <a:pt x="293" y="54"/>
                </a:moveTo>
                <a:lnTo>
                  <a:pt x="293" y="54"/>
                </a:lnTo>
                <a:cubicBezTo>
                  <a:pt x="169" y="54"/>
                  <a:pt x="62" y="160"/>
                  <a:pt x="62" y="294"/>
                </a:cubicBezTo>
                <a:cubicBezTo>
                  <a:pt x="62" y="338"/>
                  <a:pt x="80" y="436"/>
                  <a:pt x="195" y="640"/>
                </a:cubicBezTo>
                <a:cubicBezTo>
                  <a:pt x="231" y="720"/>
                  <a:pt x="275" y="791"/>
                  <a:pt x="302" y="835"/>
                </a:cubicBezTo>
                <a:cubicBezTo>
                  <a:pt x="319" y="791"/>
                  <a:pt x="364" y="720"/>
                  <a:pt x="399" y="640"/>
                </a:cubicBezTo>
                <a:cubicBezTo>
                  <a:pt x="506" y="436"/>
                  <a:pt x="524" y="338"/>
                  <a:pt x="524" y="294"/>
                </a:cubicBezTo>
                <a:cubicBezTo>
                  <a:pt x="524" y="160"/>
                  <a:pt x="426" y="54"/>
                  <a:pt x="293" y="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7" name="Google Shape;167;p73"/>
          <p:cNvSpPr/>
          <p:nvPr/>
        </p:nvSpPr>
        <p:spPr>
          <a:xfrm>
            <a:off x="2654044" y="2655388"/>
            <a:ext cx="154570" cy="154568"/>
          </a:xfrm>
          <a:custGeom>
            <a:avLst/>
            <a:gdLst/>
            <a:ahLst/>
            <a:cxnLst/>
            <a:rect l="l" t="t" r="r" b="b"/>
            <a:pathLst>
              <a:path w="276" h="277" extrusionOk="0">
                <a:moveTo>
                  <a:pt x="133" y="276"/>
                </a:moveTo>
                <a:lnTo>
                  <a:pt x="133" y="276"/>
                </a:lnTo>
                <a:cubicBezTo>
                  <a:pt x="62" y="276"/>
                  <a:pt x="0" y="213"/>
                  <a:pt x="0" y="142"/>
                </a:cubicBezTo>
                <a:cubicBezTo>
                  <a:pt x="0" y="63"/>
                  <a:pt x="62" y="0"/>
                  <a:pt x="133" y="0"/>
                </a:cubicBezTo>
                <a:cubicBezTo>
                  <a:pt x="213" y="0"/>
                  <a:pt x="275" y="63"/>
                  <a:pt x="275" y="142"/>
                </a:cubicBezTo>
                <a:cubicBezTo>
                  <a:pt x="275" y="213"/>
                  <a:pt x="213" y="276"/>
                  <a:pt x="133" y="276"/>
                </a:cubicBezTo>
                <a:close/>
                <a:moveTo>
                  <a:pt x="133" y="63"/>
                </a:moveTo>
                <a:lnTo>
                  <a:pt x="133" y="63"/>
                </a:lnTo>
                <a:cubicBezTo>
                  <a:pt x="88" y="63"/>
                  <a:pt x="62" y="98"/>
                  <a:pt x="62" y="142"/>
                </a:cubicBezTo>
                <a:cubicBezTo>
                  <a:pt x="62" y="178"/>
                  <a:pt x="88" y="213"/>
                  <a:pt x="133" y="213"/>
                </a:cubicBezTo>
                <a:cubicBezTo>
                  <a:pt x="177" y="213"/>
                  <a:pt x="213" y="178"/>
                  <a:pt x="213" y="142"/>
                </a:cubicBezTo>
                <a:cubicBezTo>
                  <a:pt x="213" y="98"/>
                  <a:pt x="177" y="63"/>
                  <a:pt x="133" y="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9999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8" name="Google Shape;168;p73"/>
          <p:cNvSpPr txBox="1">
            <a:spLocks noGrp="1"/>
          </p:cNvSpPr>
          <p:nvPr>
            <p:ph type="body" idx="1"/>
          </p:nvPr>
        </p:nvSpPr>
        <p:spPr>
          <a:xfrm>
            <a:off x="1817871" y="3198841"/>
            <a:ext cx="1832282" cy="972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73"/>
          <p:cNvSpPr txBox="1">
            <a:spLocks noGrp="1"/>
          </p:cNvSpPr>
          <p:nvPr>
            <p:ph type="body" idx="2"/>
          </p:nvPr>
        </p:nvSpPr>
        <p:spPr>
          <a:xfrm>
            <a:off x="4038262" y="3186134"/>
            <a:ext cx="1832282" cy="972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73"/>
          <p:cNvSpPr txBox="1">
            <a:spLocks noGrp="1"/>
          </p:cNvSpPr>
          <p:nvPr>
            <p:ph type="body" idx="3"/>
          </p:nvPr>
        </p:nvSpPr>
        <p:spPr>
          <a:xfrm>
            <a:off x="6248378" y="3186133"/>
            <a:ext cx="1832282" cy="972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73"/>
          <p:cNvSpPr txBox="1">
            <a:spLocks noGrp="1"/>
          </p:cNvSpPr>
          <p:nvPr>
            <p:ph type="body" idx="4"/>
          </p:nvPr>
        </p:nvSpPr>
        <p:spPr>
          <a:xfrm>
            <a:off x="8465000" y="3173210"/>
            <a:ext cx="1832282" cy="972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nu #4">
  <p:cSld name="Menu #4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4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4" name="Google Shape;174;p74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175" name="Google Shape;175;p74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6" name="Google Shape;176;p74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7" name="Google Shape;177;p74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8" name="Google Shape;178;p74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79" name="Google Shape;179;p74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180" name="Google Shape;180;p74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cxnSp>
        <p:nvCxnSpPr>
          <p:cNvPr id="181" name="Google Shape;181;p74"/>
          <p:cNvCxnSpPr/>
          <p:nvPr/>
        </p:nvCxnSpPr>
        <p:spPr>
          <a:xfrm>
            <a:off x="-9168" y="3020687"/>
            <a:ext cx="12210336" cy="2748"/>
          </a:xfrm>
          <a:prstGeom prst="straightConnector1">
            <a:avLst/>
          </a:prstGeom>
          <a:noFill/>
          <a:ln w="63500" cap="flat" cmpd="sng">
            <a:solidFill>
              <a:srgbClr val="7F7F7F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2" name="Google Shape;182;p74"/>
          <p:cNvSpPr/>
          <p:nvPr/>
        </p:nvSpPr>
        <p:spPr>
          <a:xfrm>
            <a:off x="796243" y="1995370"/>
            <a:ext cx="2300776" cy="2056131"/>
          </a:xfrm>
          <a:custGeom>
            <a:avLst/>
            <a:gdLst/>
            <a:ahLst/>
            <a:cxnLst/>
            <a:rect l="l" t="t" r="r" b="b"/>
            <a:pathLst>
              <a:path w="3690" h="3299" extrusionOk="0">
                <a:moveTo>
                  <a:pt x="2487" y="0"/>
                </a:moveTo>
                <a:lnTo>
                  <a:pt x="2487" y="0"/>
                </a:lnTo>
                <a:cubicBezTo>
                  <a:pt x="1194" y="0"/>
                  <a:pt x="1194" y="0"/>
                  <a:pt x="1194" y="0"/>
                </a:cubicBezTo>
                <a:cubicBezTo>
                  <a:pt x="1003" y="0"/>
                  <a:pt x="834" y="100"/>
                  <a:pt x="743" y="260"/>
                </a:cubicBezTo>
                <a:cubicBezTo>
                  <a:pt x="92" y="1385"/>
                  <a:pt x="92" y="1385"/>
                  <a:pt x="92" y="1385"/>
                </a:cubicBezTo>
                <a:cubicBezTo>
                  <a:pt x="0" y="1546"/>
                  <a:pt x="0" y="1745"/>
                  <a:pt x="92" y="1913"/>
                </a:cubicBezTo>
                <a:cubicBezTo>
                  <a:pt x="743" y="3031"/>
                  <a:pt x="743" y="3031"/>
                  <a:pt x="743" y="3031"/>
                </a:cubicBezTo>
                <a:cubicBezTo>
                  <a:pt x="834" y="3199"/>
                  <a:pt x="1003" y="3298"/>
                  <a:pt x="1194" y="3298"/>
                </a:cubicBezTo>
                <a:cubicBezTo>
                  <a:pt x="2487" y="3298"/>
                  <a:pt x="2487" y="3298"/>
                  <a:pt x="2487" y="3298"/>
                </a:cubicBezTo>
                <a:cubicBezTo>
                  <a:pt x="2679" y="3298"/>
                  <a:pt x="2855" y="3199"/>
                  <a:pt x="2946" y="3031"/>
                </a:cubicBezTo>
                <a:cubicBezTo>
                  <a:pt x="3589" y="1913"/>
                  <a:pt x="3589" y="1913"/>
                  <a:pt x="3589" y="1913"/>
                </a:cubicBezTo>
                <a:cubicBezTo>
                  <a:pt x="3689" y="1745"/>
                  <a:pt x="3689" y="1546"/>
                  <a:pt x="3589" y="1385"/>
                </a:cubicBezTo>
                <a:cubicBezTo>
                  <a:pt x="2946" y="260"/>
                  <a:pt x="2946" y="260"/>
                  <a:pt x="2946" y="260"/>
                </a:cubicBezTo>
                <a:cubicBezTo>
                  <a:pt x="2855" y="100"/>
                  <a:pt x="2679" y="0"/>
                  <a:pt x="2487" y="0"/>
                </a:cubicBezTo>
              </a:path>
            </a:pathLst>
          </a:custGeom>
          <a:solidFill>
            <a:srgbClr val="FEFFFF"/>
          </a:solidFill>
          <a:ln w="63500" cap="flat" cmpd="sng">
            <a:solidFill>
              <a:srgbClr val="89F3D3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3" name="Google Shape;183;p74"/>
          <p:cNvSpPr/>
          <p:nvPr/>
        </p:nvSpPr>
        <p:spPr>
          <a:xfrm>
            <a:off x="3525838" y="1995370"/>
            <a:ext cx="2300778" cy="2056131"/>
          </a:xfrm>
          <a:custGeom>
            <a:avLst/>
            <a:gdLst/>
            <a:ahLst/>
            <a:cxnLst/>
            <a:rect l="l" t="t" r="r" b="b"/>
            <a:pathLst>
              <a:path w="3690" h="3299" extrusionOk="0">
                <a:moveTo>
                  <a:pt x="2487" y="0"/>
                </a:moveTo>
                <a:lnTo>
                  <a:pt x="2487" y="0"/>
                </a:lnTo>
                <a:cubicBezTo>
                  <a:pt x="1194" y="0"/>
                  <a:pt x="1194" y="0"/>
                  <a:pt x="1194" y="0"/>
                </a:cubicBezTo>
                <a:cubicBezTo>
                  <a:pt x="1003" y="0"/>
                  <a:pt x="835" y="100"/>
                  <a:pt x="743" y="260"/>
                </a:cubicBezTo>
                <a:cubicBezTo>
                  <a:pt x="92" y="1385"/>
                  <a:pt x="92" y="1385"/>
                  <a:pt x="92" y="1385"/>
                </a:cubicBezTo>
                <a:cubicBezTo>
                  <a:pt x="0" y="1546"/>
                  <a:pt x="0" y="1745"/>
                  <a:pt x="92" y="1913"/>
                </a:cubicBezTo>
                <a:cubicBezTo>
                  <a:pt x="743" y="3031"/>
                  <a:pt x="743" y="3031"/>
                  <a:pt x="743" y="3031"/>
                </a:cubicBezTo>
                <a:cubicBezTo>
                  <a:pt x="835" y="3199"/>
                  <a:pt x="1003" y="3298"/>
                  <a:pt x="1194" y="3298"/>
                </a:cubicBezTo>
                <a:cubicBezTo>
                  <a:pt x="2487" y="3298"/>
                  <a:pt x="2487" y="3298"/>
                  <a:pt x="2487" y="3298"/>
                </a:cubicBezTo>
                <a:cubicBezTo>
                  <a:pt x="2679" y="3298"/>
                  <a:pt x="2847" y="3199"/>
                  <a:pt x="2947" y="3031"/>
                </a:cubicBezTo>
                <a:cubicBezTo>
                  <a:pt x="3589" y="1913"/>
                  <a:pt x="3589" y="1913"/>
                  <a:pt x="3589" y="1913"/>
                </a:cubicBezTo>
                <a:cubicBezTo>
                  <a:pt x="3689" y="1745"/>
                  <a:pt x="3689" y="1546"/>
                  <a:pt x="3589" y="1385"/>
                </a:cubicBezTo>
                <a:cubicBezTo>
                  <a:pt x="2947" y="260"/>
                  <a:pt x="2947" y="260"/>
                  <a:pt x="2947" y="260"/>
                </a:cubicBezTo>
                <a:cubicBezTo>
                  <a:pt x="2847" y="100"/>
                  <a:pt x="2679" y="0"/>
                  <a:pt x="2487" y="0"/>
                </a:cubicBezTo>
              </a:path>
            </a:pathLst>
          </a:custGeom>
          <a:solidFill>
            <a:srgbClr val="FEFFFF"/>
          </a:solidFill>
          <a:ln w="63500" cap="flat" cmpd="sng">
            <a:solidFill>
              <a:srgbClr val="69B8F8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4" name="Google Shape;184;p74"/>
          <p:cNvSpPr/>
          <p:nvPr/>
        </p:nvSpPr>
        <p:spPr>
          <a:xfrm>
            <a:off x="6249936" y="1995370"/>
            <a:ext cx="2303526" cy="2056131"/>
          </a:xfrm>
          <a:custGeom>
            <a:avLst/>
            <a:gdLst/>
            <a:ahLst/>
            <a:cxnLst/>
            <a:rect l="l" t="t" r="r" b="b"/>
            <a:pathLst>
              <a:path w="3697" h="3299" extrusionOk="0">
                <a:moveTo>
                  <a:pt x="2495" y="0"/>
                </a:moveTo>
                <a:lnTo>
                  <a:pt x="2495" y="0"/>
                </a:lnTo>
                <a:cubicBezTo>
                  <a:pt x="1201" y="0"/>
                  <a:pt x="1201" y="0"/>
                  <a:pt x="1201" y="0"/>
                </a:cubicBezTo>
                <a:cubicBezTo>
                  <a:pt x="1010" y="0"/>
                  <a:pt x="842" y="100"/>
                  <a:pt x="742" y="260"/>
                </a:cubicBezTo>
                <a:cubicBezTo>
                  <a:pt x="99" y="1385"/>
                  <a:pt x="99" y="1385"/>
                  <a:pt x="99" y="1385"/>
                </a:cubicBezTo>
                <a:cubicBezTo>
                  <a:pt x="0" y="1546"/>
                  <a:pt x="0" y="1745"/>
                  <a:pt x="99" y="1913"/>
                </a:cubicBezTo>
                <a:cubicBezTo>
                  <a:pt x="742" y="3031"/>
                  <a:pt x="742" y="3031"/>
                  <a:pt x="742" y="3031"/>
                </a:cubicBezTo>
                <a:cubicBezTo>
                  <a:pt x="842" y="3199"/>
                  <a:pt x="1010" y="3298"/>
                  <a:pt x="1201" y="3298"/>
                </a:cubicBezTo>
                <a:cubicBezTo>
                  <a:pt x="2495" y="3298"/>
                  <a:pt x="2495" y="3298"/>
                  <a:pt x="2495" y="3298"/>
                </a:cubicBezTo>
                <a:cubicBezTo>
                  <a:pt x="2686" y="3298"/>
                  <a:pt x="2854" y="3199"/>
                  <a:pt x="2954" y="3031"/>
                </a:cubicBezTo>
                <a:cubicBezTo>
                  <a:pt x="3596" y="1913"/>
                  <a:pt x="3596" y="1913"/>
                  <a:pt x="3596" y="1913"/>
                </a:cubicBezTo>
                <a:cubicBezTo>
                  <a:pt x="3696" y="1745"/>
                  <a:pt x="3696" y="1546"/>
                  <a:pt x="3596" y="1385"/>
                </a:cubicBezTo>
                <a:cubicBezTo>
                  <a:pt x="2954" y="260"/>
                  <a:pt x="2954" y="260"/>
                  <a:pt x="2954" y="260"/>
                </a:cubicBezTo>
                <a:cubicBezTo>
                  <a:pt x="2854" y="100"/>
                  <a:pt x="2686" y="0"/>
                  <a:pt x="2495" y="0"/>
                </a:cubicBezTo>
              </a:path>
            </a:pathLst>
          </a:custGeom>
          <a:solidFill>
            <a:srgbClr val="FEFFFF"/>
          </a:solidFill>
          <a:ln w="63500" cap="flat" cmpd="sng">
            <a:solidFill>
              <a:srgbClr val="F5E252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5" name="Google Shape;185;p74"/>
          <p:cNvSpPr/>
          <p:nvPr/>
        </p:nvSpPr>
        <p:spPr>
          <a:xfrm>
            <a:off x="8976783" y="1995370"/>
            <a:ext cx="2300776" cy="2056131"/>
          </a:xfrm>
          <a:custGeom>
            <a:avLst/>
            <a:gdLst/>
            <a:ahLst/>
            <a:cxnLst/>
            <a:rect l="l" t="t" r="r" b="b"/>
            <a:pathLst>
              <a:path w="3689" h="3299" extrusionOk="0">
                <a:moveTo>
                  <a:pt x="2495" y="0"/>
                </a:moveTo>
                <a:lnTo>
                  <a:pt x="2495" y="0"/>
                </a:lnTo>
                <a:cubicBezTo>
                  <a:pt x="1201" y="0"/>
                  <a:pt x="1201" y="0"/>
                  <a:pt x="1201" y="0"/>
                </a:cubicBezTo>
                <a:cubicBezTo>
                  <a:pt x="1010" y="0"/>
                  <a:pt x="842" y="100"/>
                  <a:pt x="742" y="260"/>
                </a:cubicBezTo>
                <a:cubicBezTo>
                  <a:pt x="99" y="1385"/>
                  <a:pt x="99" y="1385"/>
                  <a:pt x="99" y="1385"/>
                </a:cubicBezTo>
                <a:cubicBezTo>
                  <a:pt x="0" y="1546"/>
                  <a:pt x="0" y="1745"/>
                  <a:pt x="99" y="1913"/>
                </a:cubicBezTo>
                <a:cubicBezTo>
                  <a:pt x="742" y="3031"/>
                  <a:pt x="742" y="3031"/>
                  <a:pt x="742" y="3031"/>
                </a:cubicBezTo>
                <a:cubicBezTo>
                  <a:pt x="842" y="3199"/>
                  <a:pt x="1010" y="3298"/>
                  <a:pt x="1201" y="3298"/>
                </a:cubicBezTo>
                <a:cubicBezTo>
                  <a:pt x="2495" y="3298"/>
                  <a:pt x="2495" y="3298"/>
                  <a:pt x="2495" y="3298"/>
                </a:cubicBezTo>
                <a:cubicBezTo>
                  <a:pt x="2686" y="3298"/>
                  <a:pt x="2854" y="3199"/>
                  <a:pt x="2946" y="3031"/>
                </a:cubicBezTo>
                <a:cubicBezTo>
                  <a:pt x="3597" y="1913"/>
                  <a:pt x="3597" y="1913"/>
                  <a:pt x="3597" y="1913"/>
                </a:cubicBezTo>
                <a:cubicBezTo>
                  <a:pt x="3688" y="1745"/>
                  <a:pt x="3688" y="1546"/>
                  <a:pt x="3597" y="1385"/>
                </a:cubicBezTo>
                <a:cubicBezTo>
                  <a:pt x="2946" y="260"/>
                  <a:pt x="2946" y="260"/>
                  <a:pt x="2946" y="260"/>
                </a:cubicBezTo>
                <a:cubicBezTo>
                  <a:pt x="2854" y="100"/>
                  <a:pt x="2686" y="0"/>
                  <a:pt x="2495" y="0"/>
                </a:cubicBezTo>
              </a:path>
            </a:pathLst>
          </a:custGeom>
          <a:solidFill>
            <a:srgbClr val="FEFFFF"/>
          </a:solidFill>
          <a:ln w="63500" cap="flat" cmpd="sng">
            <a:solidFill>
              <a:srgbClr val="D259B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6" name="Google Shape;186;p74"/>
          <p:cNvSpPr/>
          <p:nvPr/>
        </p:nvSpPr>
        <p:spPr>
          <a:xfrm>
            <a:off x="1549424" y="3240594"/>
            <a:ext cx="788916" cy="503037"/>
          </a:xfrm>
          <a:custGeom>
            <a:avLst/>
            <a:gdLst/>
            <a:ahLst/>
            <a:cxnLst/>
            <a:rect l="l" t="t" r="r" b="b"/>
            <a:pathLst>
              <a:path w="1264" h="805" extrusionOk="0">
                <a:moveTo>
                  <a:pt x="1263" y="704"/>
                </a:moveTo>
                <a:lnTo>
                  <a:pt x="1263" y="704"/>
                </a:lnTo>
                <a:cubicBezTo>
                  <a:pt x="1117" y="750"/>
                  <a:pt x="896" y="804"/>
                  <a:pt x="628" y="804"/>
                </a:cubicBezTo>
                <a:cubicBezTo>
                  <a:pt x="368" y="804"/>
                  <a:pt x="146" y="750"/>
                  <a:pt x="0" y="704"/>
                </a:cubicBezTo>
                <a:cubicBezTo>
                  <a:pt x="0" y="467"/>
                  <a:pt x="0" y="238"/>
                  <a:pt x="0" y="0"/>
                </a:cubicBezTo>
                <a:cubicBezTo>
                  <a:pt x="1263" y="0"/>
                  <a:pt x="1263" y="0"/>
                  <a:pt x="1263" y="0"/>
                </a:cubicBezTo>
                <a:lnTo>
                  <a:pt x="1263" y="704"/>
                </a:lnTo>
              </a:path>
            </a:pathLst>
          </a:custGeom>
          <a:solidFill>
            <a:srgbClr val="FEFFFF"/>
          </a:solidFill>
          <a:ln w="63500" cap="flat" cmpd="sng">
            <a:solidFill>
              <a:srgbClr val="89F3D3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7" name="Google Shape;187;p74"/>
          <p:cNvSpPr/>
          <p:nvPr/>
        </p:nvSpPr>
        <p:spPr>
          <a:xfrm>
            <a:off x="1392740" y="2896988"/>
            <a:ext cx="1102285" cy="610242"/>
          </a:xfrm>
          <a:custGeom>
            <a:avLst/>
            <a:gdLst/>
            <a:ahLst/>
            <a:cxnLst/>
            <a:rect l="l" t="t" r="r" b="b"/>
            <a:pathLst>
              <a:path w="1768" h="981" extrusionOk="0">
                <a:moveTo>
                  <a:pt x="1729" y="536"/>
                </a:moveTo>
                <a:lnTo>
                  <a:pt x="1729" y="536"/>
                </a:lnTo>
                <a:cubicBezTo>
                  <a:pt x="910" y="972"/>
                  <a:pt x="910" y="972"/>
                  <a:pt x="910" y="972"/>
                </a:cubicBezTo>
                <a:cubicBezTo>
                  <a:pt x="895" y="980"/>
                  <a:pt x="872" y="980"/>
                  <a:pt x="857" y="972"/>
                </a:cubicBezTo>
                <a:cubicBezTo>
                  <a:pt x="46" y="536"/>
                  <a:pt x="46" y="536"/>
                  <a:pt x="46" y="536"/>
                </a:cubicBezTo>
                <a:cubicBezTo>
                  <a:pt x="0" y="513"/>
                  <a:pt x="0" y="460"/>
                  <a:pt x="46" y="437"/>
                </a:cubicBezTo>
                <a:cubicBezTo>
                  <a:pt x="857" y="8"/>
                  <a:pt x="857" y="8"/>
                  <a:pt x="857" y="8"/>
                </a:cubicBezTo>
                <a:cubicBezTo>
                  <a:pt x="872" y="0"/>
                  <a:pt x="895" y="0"/>
                  <a:pt x="910" y="8"/>
                </a:cubicBezTo>
                <a:cubicBezTo>
                  <a:pt x="1729" y="437"/>
                  <a:pt x="1729" y="437"/>
                  <a:pt x="1729" y="437"/>
                </a:cubicBezTo>
                <a:cubicBezTo>
                  <a:pt x="1767" y="460"/>
                  <a:pt x="1767" y="513"/>
                  <a:pt x="1729" y="536"/>
                </a:cubicBezTo>
              </a:path>
            </a:pathLst>
          </a:custGeom>
          <a:solidFill>
            <a:srgbClr val="FEFFFF"/>
          </a:solidFill>
          <a:ln w="63500" cap="flat" cmpd="sng">
            <a:solidFill>
              <a:srgbClr val="89F3D3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8" name="Google Shape;188;p74"/>
          <p:cNvSpPr/>
          <p:nvPr/>
        </p:nvSpPr>
        <p:spPr>
          <a:xfrm>
            <a:off x="4279019" y="3240594"/>
            <a:ext cx="788917" cy="503037"/>
          </a:xfrm>
          <a:custGeom>
            <a:avLst/>
            <a:gdLst/>
            <a:ahLst/>
            <a:cxnLst/>
            <a:rect l="l" t="t" r="r" b="b"/>
            <a:pathLst>
              <a:path w="1264" h="805" extrusionOk="0">
                <a:moveTo>
                  <a:pt x="1263" y="704"/>
                </a:moveTo>
                <a:lnTo>
                  <a:pt x="1263" y="704"/>
                </a:lnTo>
                <a:cubicBezTo>
                  <a:pt x="1118" y="750"/>
                  <a:pt x="896" y="804"/>
                  <a:pt x="628" y="804"/>
                </a:cubicBezTo>
                <a:cubicBezTo>
                  <a:pt x="360" y="804"/>
                  <a:pt x="146" y="750"/>
                  <a:pt x="0" y="704"/>
                </a:cubicBezTo>
                <a:cubicBezTo>
                  <a:pt x="0" y="467"/>
                  <a:pt x="0" y="238"/>
                  <a:pt x="0" y="0"/>
                </a:cubicBezTo>
                <a:cubicBezTo>
                  <a:pt x="1263" y="0"/>
                  <a:pt x="1263" y="0"/>
                  <a:pt x="1263" y="0"/>
                </a:cubicBezTo>
                <a:lnTo>
                  <a:pt x="1263" y="704"/>
                </a:lnTo>
              </a:path>
            </a:pathLst>
          </a:custGeom>
          <a:solidFill>
            <a:srgbClr val="FEFFFF"/>
          </a:solidFill>
          <a:ln w="63500" cap="flat" cmpd="sng">
            <a:solidFill>
              <a:srgbClr val="69B8F8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9" name="Google Shape;189;p74"/>
          <p:cNvSpPr/>
          <p:nvPr/>
        </p:nvSpPr>
        <p:spPr>
          <a:xfrm>
            <a:off x="4122336" y="2896988"/>
            <a:ext cx="1102283" cy="610242"/>
          </a:xfrm>
          <a:custGeom>
            <a:avLst/>
            <a:gdLst/>
            <a:ahLst/>
            <a:cxnLst/>
            <a:rect l="l" t="t" r="r" b="b"/>
            <a:pathLst>
              <a:path w="1768" h="981" extrusionOk="0">
                <a:moveTo>
                  <a:pt x="1729" y="536"/>
                </a:moveTo>
                <a:lnTo>
                  <a:pt x="1729" y="536"/>
                </a:lnTo>
                <a:cubicBezTo>
                  <a:pt x="910" y="972"/>
                  <a:pt x="910" y="972"/>
                  <a:pt x="910" y="972"/>
                </a:cubicBezTo>
                <a:cubicBezTo>
                  <a:pt x="895" y="980"/>
                  <a:pt x="872" y="980"/>
                  <a:pt x="857" y="972"/>
                </a:cubicBezTo>
                <a:cubicBezTo>
                  <a:pt x="38" y="536"/>
                  <a:pt x="38" y="536"/>
                  <a:pt x="38" y="536"/>
                </a:cubicBezTo>
                <a:cubicBezTo>
                  <a:pt x="0" y="513"/>
                  <a:pt x="0" y="460"/>
                  <a:pt x="38" y="437"/>
                </a:cubicBezTo>
                <a:cubicBezTo>
                  <a:pt x="857" y="8"/>
                  <a:pt x="857" y="8"/>
                  <a:pt x="857" y="8"/>
                </a:cubicBezTo>
                <a:cubicBezTo>
                  <a:pt x="872" y="0"/>
                  <a:pt x="895" y="0"/>
                  <a:pt x="910" y="8"/>
                </a:cubicBezTo>
                <a:cubicBezTo>
                  <a:pt x="1729" y="437"/>
                  <a:pt x="1729" y="437"/>
                  <a:pt x="1729" y="437"/>
                </a:cubicBezTo>
                <a:cubicBezTo>
                  <a:pt x="1767" y="460"/>
                  <a:pt x="1767" y="513"/>
                  <a:pt x="1729" y="536"/>
                </a:cubicBezTo>
              </a:path>
            </a:pathLst>
          </a:custGeom>
          <a:solidFill>
            <a:srgbClr val="FEFFFF"/>
          </a:solidFill>
          <a:ln w="63500" cap="flat" cmpd="sng">
            <a:solidFill>
              <a:srgbClr val="69B8F8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0" name="Google Shape;190;p74"/>
          <p:cNvSpPr/>
          <p:nvPr/>
        </p:nvSpPr>
        <p:spPr>
          <a:xfrm>
            <a:off x="7008615" y="3240594"/>
            <a:ext cx="786168" cy="503037"/>
          </a:xfrm>
          <a:custGeom>
            <a:avLst/>
            <a:gdLst/>
            <a:ahLst/>
            <a:cxnLst/>
            <a:rect l="l" t="t" r="r" b="b"/>
            <a:pathLst>
              <a:path w="1263" h="805" extrusionOk="0">
                <a:moveTo>
                  <a:pt x="1262" y="704"/>
                </a:moveTo>
                <a:lnTo>
                  <a:pt x="1262" y="704"/>
                </a:lnTo>
                <a:cubicBezTo>
                  <a:pt x="1117" y="750"/>
                  <a:pt x="895" y="804"/>
                  <a:pt x="627" y="804"/>
                </a:cubicBezTo>
                <a:cubicBezTo>
                  <a:pt x="359" y="804"/>
                  <a:pt x="145" y="750"/>
                  <a:pt x="0" y="704"/>
                </a:cubicBezTo>
                <a:cubicBezTo>
                  <a:pt x="0" y="467"/>
                  <a:pt x="0" y="238"/>
                  <a:pt x="0" y="0"/>
                </a:cubicBezTo>
                <a:cubicBezTo>
                  <a:pt x="1262" y="0"/>
                  <a:pt x="1262" y="0"/>
                  <a:pt x="1262" y="0"/>
                </a:cubicBezTo>
                <a:lnTo>
                  <a:pt x="1262" y="704"/>
                </a:lnTo>
              </a:path>
            </a:pathLst>
          </a:custGeom>
          <a:solidFill>
            <a:srgbClr val="FEFFFF"/>
          </a:solidFill>
          <a:ln w="63500" cap="flat" cmpd="sng">
            <a:solidFill>
              <a:srgbClr val="F5E252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1" name="Google Shape;191;p74"/>
          <p:cNvSpPr/>
          <p:nvPr/>
        </p:nvSpPr>
        <p:spPr>
          <a:xfrm>
            <a:off x="6849183" y="2896988"/>
            <a:ext cx="1102283" cy="610242"/>
          </a:xfrm>
          <a:custGeom>
            <a:avLst/>
            <a:gdLst/>
            <a:ahLst/>
            <a:cxnLst/>
            <a:rect l="l" t="t" r="r" b="b"/>
            <a:pathLst>
              <a:path w="1769" h="981" extrusionOk="0">
                <a:moveTo>
                  <a:pt x="1729" y="536"/>
                </a:moveTo>
                <a:lnTo>
                  <a:pt x="1729" y="536"/>
                </a:lnTo>
                <a:cubicBezTo>
                  <a:pt x="910" y="972"/>
                  <a:pt x="910" y="972"/>
                  <a:pt x="910" y="972"/>
                </a:cubicBezTo>
                <a:cubicBezTo>
                  <a:pt x="895" y="980"/>
                  <a:pt x="872" y="980"/>
                  <a:pt x="857" y="972"/>
                </a:cubicBezTo>
                <a:cubicBezTo>
                  <a:pt x="38" y="536"/>
                  <a:pt x="38" y="536"/>
                  <a:pt x="38" y="536"/>
                </a:cubicBezTo>
                <a:cubicBezTo>
                  <a:pt x="0" y="513"/>
                  <a:pt x="0" y="460"/>
                  <a:pt x="38" y="437"/>
                </a:cubicBezTo>
                <a:cubicBezTo>
                  <a:pt x="857" y="8"/>
                  <a:pt x="857" y="8"/>
                  <a:pt x="857" y="8"/>
                </a:cubicBezTo>
                <a:cubicBezTo>
                  <a:pt x="872" y="0"/>
                  <a:pt x="895" y="0"/>
                  <a:pt x="910" y="8"/>
                </a:cubicBezTo>
                <a:cubicBezTo>
                  <a:pt x="1729" y="437"/>
                  <a:pt x="1729" y="437"/>
                  <a:pt x="1729" y="437"/>
                </a:cubicBezTo>
                <a:cubicBezTo>
                  <a:pt x="1768" y="460"/>
                  <a:pt x="1768" y="513"/>
                  <a:pt x="1729" y="536"/>
                </a:cubicBezTo>
              </a:path>
            </a:pathLst>
          </a:custGeom>
          <a:solidFill>
            <a:srgbClr val="FEFFFF"/>
          </a:solidFill>
          <a:ln w="63500" cap="flat" cmpd="sng">
            <a:solidFill>
              <a:srgbClr val="F5E252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2" name="Google Shape;192;p74"/>
          <p:cNvSpPr/>
          <p:nvPr/>
        </p:nvSpPr>
        <p:spPr>
          <a:xfrm>
            <a:off x="9735462" y="3240594"/>
            <a:ext cx="786168" cy="503037"/>
          </a:xfrm>
          <a:custGeom>
            <a:avLst/>
            <a:gdLst/>
            <a:ahLst/>
            <a:cxnLst/>
            <a:rect l="l" t="t" r="r" b="b"/>
            <a:pathLst>
              <a:path w="1263" h="805" extrusionOk="0">
                <a:moveTo>
                  <a:pt x="1262" y="704"/>
                </a:moveTo>
                <a:lnTo>
                  <a:pt x="1262" y="704"/>
                </a:lnTo>
                <a:cubicBezTo>
                  <a:pt x="1117" y="750"/>
                  <a:pt x="895" y="804"/>
                  <a:pt x="627" y="804"/>
                </a:cubicBezTo>
                <a:cubicBezTo>
                  <a:pt x="359" y="804"/>
                  <a:pt x="145" y="750"/>
                  <a:pt x="0" y="704"/>
                </a:cubicBezTo>
                <a:cubicBezTo>
                  <a:pt x="0" y="467"/>
                  <a:pt x="0" y="238"/>
                  <a:pt x="0" y="0"/>
                </a:cubicBezTo>
                <a:cubicBezTo>
                  <a:pt x="1262" y="0"/>
                  <a:pt x="1262" y="0"/>
                  <a:pt x="1262" y="0"/>
                </a:cubicBezTo>
                <a:lnTo>
                  <a:pt x="1262" y="704"/>
                </a:lnTo>
              </a:path>
            </a:pathLst>
          </a:custGeom>
          <a:solidFill>
            <a:srgbClr val="FEFFFF"/>
          </a:solidFill>
          <a:ln w="63500" cap="flat" cmpd="sng">
            <a:solidFill>
              <a:srgbClr val="D259B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3" name="Google Shape;193;p74"/>
          <p:cNvSpPr/>
          <p:nvPr/>
        </p:nvSpPr>
        <p:spPr>
          <a:xfrm>
            <a:off x="9578777" y="2896988"/>
            <a:ext cx="1102285" cy="610242"/>
          </a:xfrm>
          <a:custGeom>
            <a:avLst/>
            <a:gdLst/>
            <a:ahLst/>
            <a:cxnLst/>
            <a:rect l="l" t="t" r="r" b="b"/>
            <a:pathLst>
              <a:path w="1769" h="981" extrusionOk="0">
                <a:moveTo>
                  <a:pt x="1729" y="536"/>
                </a:moveTo>
                <a:lnTo>
                  <a:pt x="1729" y="536"/>
                </a:lnTo>
                <a:cubicBezTo>
                  <a:pt x="911" y="972"/>
                  <a:pt x="911" y="972"/>
                  <a:pt x="911" y="972"/>
                </a:cubicBezTo>
                <a:cubicBezTo>
                  <a:pt x="895" y="980"/>
                  <a:pt x="872" y="980"/>
                  <a:pt x="857" y="972"/>
                </a:cubicBezTo>
                <a:cubicBezTo>
                  <a:pt x="38" y="536"/>
                  <a:pt x="38" y="536"/>
                  <a:pt x="38" y="536"/>
                </a:cubicBezTo>
                <a:cubicBezTo>
                  <a:pt x="0" y="513"/>
                  <a:pt x="0" y="460"/>
                  <a:pt x="38" y="437"/>
                </a:cubicBezTo>
                <a:cubicBezTo>
                  <a:pt x="857" y="8"/>
                  <a:pt x="857" y="8"/>
                  <a:pt x="857" y="8"/>
                </a:cubicBezTo>
                <a:cubicBezTo>
                  <a:pt x="872" y="0"/>
                  <a:pt x="895" y="0"/>
                  <a:pt x="911" y="8"/>
                </a:cubicBezTo>
                <a:cubicBezTo>
                  <a:pt x="1729" y="437"/>
                  <a:pt x="1729" y="437"/>
                  <a:pt x="1729" y="437"/>
                </a:cubicBezTo>
                <a:cubicBezTo>
                  <a:pt x="1768" y="460"/>
                  <a:pt x="1768" y="513"/>
                  <a:pt x="1729" y="536"/>
                </a:cubicBezTo>
              </a:path>
            </a:pathLst>
          </a:custGeom>
          <a:solidFill>
            <a:srgbClr val="FEFFFF"/>
          </a:solidFill>
          <a:ln w="63500" cap="flat" cmpd="sng">
            <a:solidFill>
              <a:srgbClr val="D259B1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4" name="Google Shape;194;p74"/>
          <p:cNvSpPr txBox="1"/>
          <p:nvPr/>
        </p:nvSpPr>
        <p:spPr>
          <a:xfrm>
            <a:off x="1708519" y="2125129"/>
            <a:ext cx="4796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353E49"/>
                </a:solidFill>
                <a:latin typeface="Lato Black"/>
                <a:ea typeface="Lato Black"/>
                <a:cs typeface="Lato Black"/>
                <a:sym typeface="Lato Black"/>
              </a:rPr>
              <a:t>1</a:t>
            </a:r>
            <a:endParaRPr/>
          </a:p>
        </p:txBody>
      </p:sp>
      <p:sp>
        <p:nvSpPr>
          <p:cNvPr id="195" name="Google Shape;195;p74"/>
          <p:cNvSpPr txBox="1"/>
          <p:nvPr/>
        </p:nvSpPr>
        <p:spPr>
          <a:xfrm>
            <a:off x="4447957" y="2120646"/>
            <a:ext cx="4796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353E49"/>
                </a:solidFill>
                <a:latin typeface="Lato Black"/>
                <a:ea typeface="Lato Black"/>
                <a:cs typeface="Lato Black"/>
                <a:sym typeface="Lato Black"/>
              </a:rPr>
              <a:t>2</a:t>
            </a:r>
            <a:endParaRPr/>
          </a:p>
        </p:txBody>
      </p:sp>
      <p:sp>
        <p:nvSpPr>
          <p:cNvPr id="196" name="Google Shape;196;p74"/>
          <p:cNvSpPr txBox="1"/>
          <p:nvPr/>
        </p:nvSpPr>
        <p:spPr>
          <a:xfrm>
            <a:off x="7170408" y="2125617"/>
            <a:ext cx="4796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353E49"/>
                </a:solidFill>
                <a:latin typeface="Lato Black"/>
                <a:ea typeface="Lato Black"/>
                <a:cs typeface="Lato Black"/>
                <a:sym typeface="Lato Black"/>
              </a:rPr>
              <a:t>3</a:t>
            </a:r>
            <a:endParaRPr/>
          </a:p>
        </p:txBody>
      </p:sp>
      <p:sp>
        <p:nvSpPr>
          <p:cNvPr id="197" name="Google Shape;197;p74"/>
          <p:cNvSpPr txBox="1"/>
          <p:nvPr/>
        </p:nvSpPr>
        <p:spPr>
          <a:xfrm>
            <a:off x="9895679" y="2125617"/>
            <a:ext cx="4796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rgbClr val="353E49"/>
                </a:solidFill>
                <a:latin typeface="Lato Black"/>
                <a:ea typeface="Lato Black"/>
                <a:cs typeface="Lato Black"/>
                <a:sym typeface="Lato Black"/>
              </a:rPr>
              <a:t>4</a:t>
            </a:r>
            <a:endParaRPr/>
          </a:p>
        </p:txBody>
      </p:sp>
      <p:sp>
        <p:nvSpPr>
          <p:cNvPr id="198" name="Google Shape;198;p74"/>
          <p:cNvSpPr txBox="1">
            <a:spLocks noGrp="1"/>
          </p:cNvSpPr>
          <p:nvPr>
            <p:ph type="body" idx="1"/>
          </p:nvPr>
        </p:nvSpPr>
        <p:spPr>
          <a:xfrm>
            <a:off x="838470" y="4532546"/>
            <a:ext cx="2258549" cy="113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74"/>
          <p:cNvSpPr txBox="1">
            <a:spLocks noGrp="1"/>
          </p:cNvSpPr>
          <p:nvPr>
            <p:ph type="body" idx="2"/>
          </p:nvPr>
        </p:nvSpPr>
        <p:spPr>
          <a:xfrm>
            <a:off x="3589989" y="4532546"/>
            <a:ext cx="2258549" cy="113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74"/>
          <p:cNvSpPr txBox="1">
            <a:spLocks noGrp="1"/>
          </p:cNvSpPr>
          <p:nvPr>
            <p:ph type="body" idx="3"/>
          </p:nvPr>
        </p:nvSpPr>
        <p:spPr>
          <a:xfrm>
            <a:off x="6341508" y="4532546"/>
            <a:ext cx="2258549" cy="113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74"/>
          <p:cNvSpPr txBox="1">
            <a:spLocks noGrp="1"/>
          </p:cNvSpPr>
          <p:nvPr>
            <p:ph type="body" idx="4"/>
          </p:nvPr>
        </p:nvSpPr>
        <p:spPr>
          <a:xfrm>
            <a:off x="9093028" y="4532546"/>
            <a:ext cx="2258549" cy="113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nu #5">
  <p:cSld name="Menu #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5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04" name="Google Shape;204;p75"/>
          <p:cNvGrpSpPr/>
          <p:nvPr/>
        </p:nvGrpSpPr>
        <p:grpSpPr>
          <a:xfrm>
            <a:off x="5251847" y="698463"/>
            <a:ext cx="1688306" cy="27195"/>
            <a:chOff x="9673249" y="2043533"/>
            <a:chExt cx="7919727" cy="127577"/>
          </a:xfrm>
        </p:grpSpPr>
        <p:sp>
          <p:nvSpPr>
            <p:cNvPr id="205" name="Google Shape;205;p75"/>
            <p:cNvSpPr/>
            <p:nvPr/>
          </p:nvSpPr>
          <p:spPr>
            <a:xfrm>
              <a:off x="9673249" y="2043533"/>
              <a:ext cx="1201582" cy="127577"/>
            </a:xfrm>
            <a:prstGeom prst="rect">
              <a:avLst/>
            </a:prstGeom>
            <a:solidFill>
              <a:srgbClr val="0E80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06" name="Google Shape;206;p75"/>
            <p:cNvSpPr/>
            <p:nvPr/>
          </p:nvSpPr>
          <p:spPr>
            <a:xfrm>
              <a:off x="10988830" y="2043533"/>
              <a:ext cx="1201582" cy="127577"/>
            </a:xfrm>
            <a:prstGeom prst="rect">
              <a:avLst/>
            </a:prstGeom>
            <a:solidFill>
              <a:srgbClr val="119C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07" name="Google Shape;207;p75"/>
            <p:cNvSpPr/>
            <p:nvPr/>
          </p:nvSpPr>
          <p:spPr>
            <a:xfrm>
              <a:off x="12351686" y="2043533"/>
              <a:ext cx="1201582" cy="127577"/>
            </a:xfrm>
            <a:prstGeom prst="rect">
              <a:avLst/>
            </a:prstGeom>
            <a:solidFill>
              <a:srgbClr val="4454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08" name="Google Shape;208;p75"/>
            <p:cNvSpPr/>
            <p:nvPr/>
          </p:nvSpPr>
          <p:spPr>
            <a:xfrm>
              <a:off x="13695169" y="2043533"/>
              <a:ext cx="1201582" cy="127577"/>
            </a:xfrm>
            <a:prstGeom prst="rect">
              <a:avLst/>
            </a:prstGeom>
            <a:solidFill>
              <a:srgbClr val="8AC15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09" name="Google Shape;209;p75"/>
            <p:cNvSpPr/>
            <p:nvPr/>
          </p:nvSpPr>
          <p:spPr>
            <a:xfrm>
              <a:off x="15026793" y="2043533"/>
              <a:ext cx="1201582" cy="127577"/>
            </a:xfrm>
            <a:prstGeom prst="rect">
              <a:avLst/>
            </a:prstGeom>
            <a:solidFill>
              <a:srgbClr val="BAEF6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10" name="Google Shape;210;p75"/>
            <p:cNvSpPr/>
            <p:nvPr/>
          </p:nvSpPr>
          <p:spPr>
            <a:xfrm>
              <a:off x="16391394" y="2043533"/>
              <a:ext cx="1201582" cy="127577"/>
            </a:xfrm>
            <a:prstGeom prst="rect">
              <a:avLst/>
            </a:prstGeom>
            <a:solidFill>
              <a:srgbClr val="A9A8A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Quattrocento Sans"/>
                <a:buNone/>
              </a:pPr>
              <a:endParaRPr sz="3600" b="0" i="0" u="none" strike="noStrike" cap="none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211" name="Google Shape;211;p75"/>
          <p:cNvSpPr/>
          <p:nvPr/>
        </p:nvSpPr>
        <p:spPr>
          <a:xfrm>
            <a:off x="5174" y="1581015"/>
            <a:ext cx="9771528" cy="2634896"/>
          </a:xfrm>
          <a:custGeom>
            <a:avLst/>
            <a:gdLst/>
            <a:ahLst/>
            <a:cxnLst/>
            <a:rect l="l" t="t" r="r" b="b"/>
            <a:pathLst>
              <a:path w="15765" h="4250" extrusionOk="0">
                <a:moveTo>
                  <a:pt x="15764" y="3269"/>
                </a:moveTo>
                <a:lnTo>
                  <a:pt x="15764" y="3269"/>
                </a:lnTo>
                <a:cubicBezTo>
                  <a:pt x="15169" y="3992"/>
                  <a:pt x="14084" y="4249"/>
                  <a:pt x="13225" y="3888"/>
                </a:cubicBezTo>
                <a:cubicBezTo>
                  <a:pt x="11939" y="3341"/>
                  <a:pt x="11377" y="1678"/>
                  <a:pt x="10059" y="1205"/>
                </a:cubicBezTo>
                <a:cubicBezTo>
                  <a:pt x="9425" y="980"/>
                  <a:pt x="8678" y="1085"/>
                  <a:pt x="8140" y="1486"/>
                </a:cubicBezTo>
                <a:cubicBezTo>
                  <a:pt x="7601" y="1887"/>
                  <a:pt x="7272" y="2562"/>
                  <a:pt x="7304" y="3237"/>
                </a:cubicBezTo>
                <a:cubicBezTo>
                  <a:pt x="7312" y="3389"/>
                  <a:pt x="7336" y="3542"/>
                  <a:pt x="7416" y="3663"/>
                </a:cubicBezTo>
                <a:cubicBezTo>
                  <a:pt x="7505" y="3783"/>
                  <a:pt x="7657" y="3872"/>
                  <a:pt x="7802" y="3831"/>
                </a:cubicBezTo>
                <a:cubicBezTo>
                  <a:pt x="7947" y="3799"/>
                  <a:pt x="8035" y="3655"/>
                  <a:pt x="8083" y="3510"/>
                </a:cubicBezTo>
                <a:cubicBezTo>
                  <a:pt x="8212" y="3084"/>
                  <a:pt x="8035" y="2594"/>
                  <a:pt x="7682" y="2329"/>
                </a:cubicBezTo>
                <a:cubicBezTo>
                  <a:pt x="7336" y="2056"/>
                  <a:pt x="6846" y="1984"/>
                  <a:pt x="6420" y="2104"/>
                </a:cubicBezTo>
                <a:cubicBezTo>
                  <a:pt x="5825" y="2265"/>
                  <a:pt x="5367" y="2739"/>
                  <a:pt x="4837" y="3044"/>
                </a:cubicBezTo>
                <a:cubicBezTo>
                  <a:pt x="4315" y="3341"/>
                  <a:pt x="3712" y="3478"/>
                  <a:pt x="3126" y="3446"/>
                </a:cubicBezTo>
                <a:cubicBezTo>
                  <a:pt x="2812" y="3422"/>
                  <a:pt x="2491" y="3357"/>
                  <a:pt x="2218" y="3205"/>
                </a:cubicBezTo>
                <a:cubicBezTo>
                  <a:pt x="1768" y="2948"/>
                  <a:pt x="1454" y="2490"/>
                  <a:pt x="1310" y="1992"/>
                </a:cubicBezTo>
                <a:cubicBezTo>
                  <a:pt x="1165" y="1494"/>
                  <a:pt x="1173" y="956"/>
                  <a:pt x="1261" y="450"/>
                </a:cubicBezTo>
                <a:cubicBezTo>
                  <a:pt x="1286" y="249"/>
                  <a:pt x="1406" y="0"/>
                  <a:pt x="1599" y="40"/>
                </a:cubicBezTo>
                <a:cubicBezTo>
                  <a:pt x="1695" y="56"/>
                  <a:pt x="1768" y="136"/>
                  <a:pt x="1808" y="225"/>
                </a:cubicBezTo>
                <a:cubicBezTo>
                  <a:pt x="1969" y="570"/>
                  <a:pt x="1840" y="1004"/>
                  <a:pt x="1567" y="1253"/>
                </a:cubicBezTo>
                <a:cubicBezTo>
                  <a:pt x="1286" y="1510"/>
                  <a:pt x="378" y="1575"/>
                  <a:pt x="0" y="1535"/>
                </a:cubicBezTo>
              </a:path>
            </a:pathLst>
          </a:custGeom>
          <a:noFill/>
          <a:ln w="63500" cap="flat" cmpd="sng">
            <a:solidFill>
              <a:srgbClr val="7F7F7F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2" name="Google Shape;212;p75"/>
          <p:cNvSpPr/>
          <p:nvPr/>
        </p:nvSpPr>
        <p:spPr>
          <a:xfrm>
            <a:off x="800563" y="2879328"/>
            <a:ext cx="1120651" cy="1035920"/>
          </a:xfrm>
          <a:custGeom>
            <a:avLst/>
            <a:gdLst/>
            <a:ahLst/>
            <a:cxnLst/>
            <a:rect l="l" t="t" r="r" b="b"/>
            <a:pathLst>
              <a:path w="1808" h="1672" extrusionOk="0">
                <a:moveTo>
                  <a:pt x="1068" y="0"/>
                </a:moveTo>
                <a:lnTo>
                  <a:pt x="1068" y="0"/>
                </a:lnTo>
                <a:cubicBezTo>
                  <a:pt x="739" y="0"/>
                  <a:pt x="739" y="0"/>
                  <a:pt x="739" y="0"/>
                </a:cubicBezTo>
                <a:cubicBezTo>
                  <a:pt x="546" y="0"/>
                  <a:pt x="361" y="104"/>
                  <a:pt x="265" y="273"/>
                </a:cubicBezTo>
                <a:cubicBezTo>
                  <a:pt x="104" y="563"/>
                  <a:pt x="104" y="563"/>
                  <a:pt x="104" y="563"/>
                </a:cubicBezTo>
                <a:cubicBezTo>
                  <a:pt x="0" y="731"/>
                  <a:pt x="0" y="940"/>
                  <a:pt x="104" y="1109"/>
                </a:cubicBezTo>
                <a:cubicBezTo>
                  <a:pt x="265" y="1398"/>
                  <a:pt x="265" y="1398"/>
                  <a:pt x="265" y="1398"/>
                </a:cubicBezTo>
                <a:cubicBezTo>
                  <a:pt x="361" y="1567"/>
                  <a:pt x="546" y="1671"/>
                  <a:pt x="739" y="1671"/>
                </a:cubicBezTo>
                <a:cubicBezTo>
                  <a:pt x="1068" y="1671"/>
                  <a:pt x="1068" y="1671"/>
                  <a:pt x="1068" y="1671"/>
                </a:cubicBezTo>
                <a:cubicBezTo>
                  <a:pt x="1269" y="1671"/>
                  <a:pt x="1446" y="1567"/>
                  <a:pt x="1550" y="1398"/>
                </a:cubicBezTo>
                <a:cubicBezTo>
                  <a:pt x="1711" y="1109"/>
                  <a:pt x="1711" y="1109"/>
                  <a:pt x="1711" y="1109"/>
                </a:cubicBezTo>
                <a:cubicBezTo>
                  <a:pt x="1807" y="940"/>
                  <a:pt x="1807" y="731"/>
                  <a:pt x="1711" y="563"/>
                </a:cubicBezTo>
                <a:cubicBezTo>
                  <a:pt x="1550" y="273"/>
                  <a:pt x="1550" y="273"/>
                  <a:pt x="1550" y="273"/>
                </a:cubicBezTo>
                <a:cubicBezTo>
                  <a:pt x="1446" y="104"/>
                  <a:pt x="1269" y="0"/>
                  <a:pt x="1068" y="0"/>
                </a:cubicBezTo>
              </a:path>
            </a:pathLst>
          </a:custGeom>
          <a:solidFill>
            <a:srgbClr val="89F3D3"/>
          </a:solidFill>
          <a:ln w="9525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3" name="Google Shape;213;p75"/>
          <p:cNvSpPr/>
          <p:nvPr/>
        </p:nvSpPr>
        <p:spPr>
          <a:xfrm>
            <a:off x="3077396" y="2537668"/>
            <a:ext cx="1120651" cy="1035918"/>
          </a:xfrm>
          <a:custGeom>
            <a:avLst/>
            <a:gdLst/>
            <a:ahLst/>
            <a:cxnLst/>
            <a:rect l="l" t="t" r="r" b="b"/>
            <a:pathLst>
              <a:path w="1809" h="1671" extrusionOk="0">
                <a:moveTo>
                  <a:pt x="1068" y="0"/>
                </a:moveTo>
                <a:lnTo>
                  <a:pt x="1068" y="0"/>
                </a:lnTo>
                <a:cubicBezTo>
                  <a:pt x="739" y="0"/>
                  <a:pt x="739" y="0"/>
                  <a:pt x="739" y="0"/>
                </a:cubicBezTo>
                <a:cubicBezTo>
                  <a:pt x="546" y="0"/>
                  <a:pt x="361" y="103"/>
                  <a:pt x="265" y="272"/>
                </a:cubicBezTo>
                <a:cubicBezTo>
                  <a:pt x="104" y="561"/>
                  <a:pt x="104" y="561"/>
                  <a:pt x="104" y="561"/>
                </a:cubicBezTo>
                <a:cubicBezTo>
                  <a:pt x="0" y="730"/>
                  <a:pt x="0" y="939"/>
                  <a:pt x="104" y="1107"/>
                </a:cubicBezTo>
                <a:cubicBezTo>
                  <a:pt x="265" y="1397"/>
                  <a:pt x="265" y="1397"/>
                  <a:pt x="265" y="1397"/>
                </a:cubicBezTo>
                <a:cubicBezTo>
                  <a:pt x="361" y="1565"/>
                  <a:pt x="546" y="1670"/>
                  <a:pt x="739" y="1670"/>
                </a:cubicBezTo>
                <a:cubicBezTo>
                  <a:pt x="1068" y="1670"/>
                  <a:pt x="1068" y="1670"/>
                  <a:pt x="1068" y="1670"/>
                </a:cubicBezTo>
                <a:cubicBezTo>
                  <a:pt x="1269" y="1670"/>
                  <a:pt x="1446" y="1565"/>
                  <a:pt x="1551" y="1397"/>
                </a:cubicBezTo>
                <a:cubicBezTo>
                  <a:pt x="1711" y="1107"/>
                  <a:pt x="1711" y="1107"/>
                  <a:pt x="1711" y="1107"/>
                </a:cubicBezTo>
                <a:cubicBezTo>
                  <a:pt x="1808" y="939"/>
                  <a:pt x="1808" y="730"/>
                  <a:pt x="1711" y="561"/>
                </a:cubicBezTo>
                <a:cubicBezTo>
                  <a:pt x="1551" y="272"/>
                  <a:pt x="1551" y="272"/>
                  <a:pt x="1551" y="272"/>
                </a:cubicBezTo>
                <a:cubicBezTo>
                  <a:pt x="1446" y="103"/>
                  <a:pt x="1269" y="0"/>
                  <a:pt x="1068" y="0"/>
                </a:cubicBezTo>
              </a:path>
            </a:pathLst>
          </a:custGeom>
          <a:solidFill>
            <a:srgbClr val="69B8F8"/>
          </a:solidFill>
          <a:ln w="9525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4" name="Google Shape;214;p75"/>
          <p:cNvSpPr/>
          <p:nvPr/>
        </p:nvSpPr>
        <p:spPr>
          <a:xfrm>
            <a:off x="5821624" y="1868010"/>
            <a:ext cx="1115184" cy="1035920"/>
          </a:xfrm>
          <a:custGeom>
            <a:avLst/>
            <a:gdLst/>
            <a:ahLst/>
            <a:cxnLst/>
            <a:rect l="l" t="t" r="r" b="b"/>
            <a:pathLst>
              <a:path w="1800" h="1671" extrusionOk="0">
                <a:moveTo>
                  <a:pt x="1060" y="0"/>
                </a:moveTo>
                <a:lnTo>
                  <a:pt x="1060" y="0"/>
                </a:lnTo>
                <a:cubicBezTo>
                  <a:pt x="738" y="0"/>
                  <a:pt x="738" y="0"/>
                  <a:pt x="738" y="0"/>
                </a:cubicBezTo>
                <a:cubicBezTo>
                  <a:pt x="537" y="0"/>
                  <a:pt x="354" y="104"/>
                  <a:pt x="257" y="273"/>
                </a:cubicBezTo>
                <a:cubicBezTo>
                  <a:pt x="96" y="562"/>
                  <a:pt x="96" y="562"/>
                  <a:pt x="96" y="562"/>
                </a:cubicBezTo>
                <a:cubicBezTo>
                  <a:pt x="0" y="731"/>
                  <a:pt x="0" y="940"/>
                  <a:pt x="96" y="1109"/>
                </a:cubicBezTo>
                <a:cubicBezTo>
                  <a:pt x="257" y="1397"/>
                  <a:pt x="257" y="1397"/>
                  <a:pt x="257" y="1397"/>
                </a:cubicBezTo>
                <a:cubicBezTo>
                  <a:pt x="354" y="1566"/>
                  <a:pt x="537" y="1670"/>
                  <a:pt x="738" y="1670"/>
                </a:cubicBezTo>
                <a:cubicBezTo>
                  <a:pt x="1060" y="1670"/>
                  <a:pt x="1060" y="1670"/>
                  <a:pt x="1060" y="1670"/>
                </a:cubicBezTo>
                <a:cubicBezTo>
                  <a:pt x="1260" y="1670"/>
                  <a:pt x="1445" y="1566"/>
                  <a:pt x="1542" y="1397"/>
                </a:cubicBezTo>
                <a:cubicBezTo>
                  <a:pt x="1702" y="1109"/>
                  <a:pt x="1702" y="1109"/>
                  <a:pt x="1702" y="1109"/>
                </a:cubicBezTo>
                <a:cubicBezTo>
                  <a:pt x="1799" y="940"/>
                  <a:pt x="1799" y="731"/>
                  <a:pt x="1702" y="562"/>
                </a:cubicBezTo>
                <a:cubicBezTo>
                  <a:pt x="1542" y="273"/>
                  <a:pt x="1542" y="273"/>
                  <a:pt x="1542" y="273"/>
                </a:cubicBezTo>
                <a:cubicBezTo>
                  <a:pt x="1445" y="104"/>
                  <a:pt x="1260" y="0"/>
                  <a:pt x="1060" y="0"/>
                </a:cubicBezTo>
              </a:path>
            </a:pathLst>
          </a:custGeom>
          <a:solidFill>
            <a:srgbClr val="F5E252"/>
          </a:solidFill>
          <a:ln w="9525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5" name="Google Shape;215;p75"/>
          <p:cNvSpPr/>
          <p:nvPr/>
        </p:nvSpPr>
        <p:spPr>
          <a:xfrm>
            <a:off x="7986393" y="3570853"/>
            <a:ext cx="1120651" cy="1035918"/>
          </a:xfrm>
          <a:custGeom>
            <a:avLst/>
            <a:gdLst/>
            <a:ahLst/>
            <a:cxnLst/>
            <a:rect l="l" t="t" r="r" b="b"/>
            <a:pathLst>
              <a:path w="1809" h="1672" extrusionOk="0">
                <a:moveTo>
                  <a:pt x="1069" y="0"/>
                </a:moveTo>
                <a:lnTo>
                  <a:pt x="1069" y="0"/>
                </a:lnTo>
                <a:cubicBezTo>
                  <a:pt x="740" y="0"/>
                  <a:pt x="740" y="0"/>
                  <a:pt x="740" y="0"/>
                </a:cubicBezTo>
                <a:cubicBezTo>
                  <a:pt x="539" y="0"/>
                  <a:pt x="362" y="104"/>
                  <a:pt x="257" y="273"/>
                </a:cubicBezTo>
                <a:cubicBezTo>
                  <a:pt x="97" y="554"/>
                  <a:pt x="97" y="554"/>
                  <a:pt x="97" y="554"/>
                </a:cubicBezTo>
                <a:cubicBezTo>
                  <a:pt x="0" y="731"/>
                  <a:pt x="0" y="940"/>
                  <a:pt x="97" y="1109"/>
                </a:cubicBezTo>
                <a:cubicBezTo>
                  <a:pt x="257" y="1390"/>
                  <a:pt x="257" y="1390"/>
                  <a:pt x="257" y="1390"/>
                </a:cubicBezTo>
                <a:cubicBezTo>
                  <a:pt x="362" y="1567"/>
                  <a:pt x="539" y="1671"/>
                  <a:pt x="740" y="1671"/>
                </a:cubicBezTo>
                <a:cubicBezTo>
                  <a:pt x="1069" y="1671"/>
                  <a:pt x="1069" y="1671"/>
                  <a:pt x="1069" y="1671"/>
                </a:cubicBezTo>
                <a:cubicBezTo>
                  <a:pt x="1262" y="1671"/>
                  <a:pt x="1447" y="1567"/>
                  <a:pt x="1543" y="1390"/>
                </a:cubicBezTo>
                <a:cubicBezTo>
                  <a:pt x="1704" y="1109"/>
                  <a:pt x="1704" y="1109"/>
                  <a:pt x="1704" y="1109"/>
                </a:cubicBezTo>
                <a:cubicBezTo>
                  <a:pt x="1808" y="940"/>
                  <a:pt x="1808" y="731"/>
                  <a:pt x="1704" y="554"/>
                </a:cubicBezTo>
                <a:cubicBezTo>
                  <a:pt x="1543" y="273"/>
                  <a:pt x="1543" y="273"/>
                  <a:pt x="1543" y="273"/>
                </a:cubicBezTo>
                <a:cubicBezTo>
                  <a:pt x="1447" y="104"/>
                  <a:pt x="1262" y="0"/>
                  <a:pt x="1069" y="0"/>
                </a:cubicBezTo>
              </a:path>
            </a:pathLst>
          </a:custGeom>
          <a:solidFill>
            <a:srgbClr val="D259B1"/>
          </a:solidFill>
          <a:ln w="9525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6" name="Google Shape;216;p75"/>
          <p:cNvSpPr/>
          <p:nvPr/>
        </p:nvSpPr>
        <p:spPr>
          <a:xfrm>
            <a:off x="8675183" y="1201086"/>
            <a:ext cx="2954692" cy="1754775"/>
          </a:xfrm>
          <a:custGeom>
            <a:avLst/>
            <a:gdLst/>
            <a:ahLst/>
            <a:cxnLst/>
            <a:rect l="l" t="t" r="r" b="b"/>
            <a:pathLst>
              <a:path w="4766" h="2829" extrusionOk="0">
                <a:moveTo>
                  <a:pt x="1446" y="2828"/>
                </a:moveTo>
                <a:lnTo>
                  <a:pt x="1446" y="2828"/>
                </a:lnTo>
                <a:cubicBezTo>
                  <a:pt x="56" y="2321"/>
                  <a:pt x="56" y="2321"/>
                  <a:pt x="56" y="2321"/>
                </a:cubicBezTo>
                <a:cubicBezTo>
                  <a:pt x="8" y="2305"/>
                  <a:pt x="0" y="2233"/>
                  <a:pt x="48" y="2210"/>
                </a:cubicBezTo>
                <a:cubicBezTo>
                  <a:pt x="4765" y="0"/>
                  <a:pt x="4765" y="0"/>
                  <a:pt x="4765" y="0"/>
                </a:cubicBezTo>
                <a:lnTo>
                  <a:pt x="1446" y="2828"/>
                </a:lnTo>
              </a:path>
            </a:pathLst>
          </a:custGeom>
          <a:solidFill>
            <a:srgbClr val="895BDE"/>
          </a:solidFill>
          <a:ln w="9525" cap="flat" cmpd="sng">
            <a:solidFill>
              <a:srgbClr val="FE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7" name="Google Shape;217;p75"/>
          <p:cNvSpPr/>
          <p:nvPr/>
        </p:nvSpPr>
        <p:spPr>
          <a:xfrm>
            <a:off x="9571703" y="1201086"/>
            <a:ext cx="2058172" cy="2654030"/>
          </a:xfrm>
          <a:custGeom>
            <a:avLst/>
            <a:gdLst/>
            <a:ahLst/>
            <a:cxnLst/>
            <a:rect l="l" t="t" r="r" b="b"/>
            <a:pathLst>
              <a:path w="3320" h="4283" extrusionOk="0">
                <a:moveTo>
                  <a:pt x="0" y="2828"/>
                </a:moveTo>
                <a:lnTo>
                  <a:pt x="177" y="4282"/>
                </a:lnTo>
                <a:lnTo>
                  <a:pt x="450" y="2996"/>
                </a:lnTo>
                <a:lnTo>
                  <a:pt x="3319" y="0"/>
                </a:lnTo>
                <a:lnTo>
                  <a:pt x="0" y="2828"/>
                </a:lnTo>
              </a:path>
            </a:pathLst>
          </a:custGeom>
          <a:solidFill>
            <a:srgbClr val="895BDE"/>
          </a:solidFill>
          <a:ln w="9525" cap="flat" cmpd="sng">
            <a:solidFill>
              <a:srgbClr val="FE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8" name="Google Shape;218;p75"/>
          <p:cNvSpPr/>
          <p:nvPr/>
        </p:nvSpPr>
        <p:spPr>
          <a:xfrm>
            <a:off x="9681035" y="2253405"/>
            <a:ext cx="1574378" cy="1604443"/>
          </a:xfrm>
          <a:custGeom>
            <a:avLst/>
            <a:gdLst/>
            <a:ahLst/>
            <a:cxnLst/>
            <a:rect l="l" t="t" r="r" b="b"/>
            <a:pathLst>
              <a:path w="2540" h="2587" extrusionOk="0">
                <a:moveTo>
                  <a:pt x="0" y="2586"/>
                </a:moveTo>
                <a:lnTo>
                  <a:pt x="2539" y="0"/>
                </a:lnTo>
                <a:lnTo>
                  <a:pt x="273" y="1300"/>
                </a:lnTo>
                <a:lnTo>
                  <a:pt x="0" y="2586"/>
                </a:lnTo>
              </a:path>
            </a:pathLst>
          </a:custGeom>
          <a:solidFill>
            <a:srgbClr val="895BDE"/>
          </a:solidFill>
          <a:ln w="9525" cap="flat" cmpd="sng">
            <a:solidFill>
              <a:srgbClr val="FEFFFF"/>
            </a:solidFill>
            <a:prstDash val="solid"/>
            <a:bevel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19" name="Google Shape;219;p75"/>
          <p:cNvSpPr/>
          <p:nvPr/>
        </p:nvSpPr>
        <p:spPr>
          <a:xfrm>
            <a:off x="9850499" y="1201086"/>
            <a:ext cx="1779376" cy="2342434"/>
          </a:xfrm>
          <a:custGeom>
            <a:avLst/>
            <a:gdLst/>
            <a:ahLst/>
            <a:cxnLst/>
            <a:rect l="l" t="t" r="r" b="b"/>
            <a:pathLst>
              <a:path w="2870" h="3777" extrusionOk="0">
                <a:moveTo>
                  <a:pt x="0" y="2996"/>
                </a:moveTo>
                <a:lnTo>
                  <a:pt x="0" y="2996"/>
                </a:lnTo>
                <a:cubicBezTo>
                  <a:pt x="2869" y="0"/>
                  <a:pt x="2869" y="0"/>
                  <a:pt x="2869" y="0"/>
                </a:cubicBezTo>
                <a:cubicBezTo>
                  <a:pt x="1816" y="3719"/>
                  <a:pt x="1816" y="3719"/>
                  <a:pt x="1816" y="3719"/>
                </a:cubicBezTo>
                <a:cubicBezTo>
                  <a:pt x="1808" y="3752"/>
                  <a:pt x="1768" y="3776"/>
                  <a:pt x="1736" y="3760"/>
                </a:cubicBezTo>
                <a:lnTo>
                  <a:pt x="0" y="2996"/>
                </a:lnTo>
              </a:path>
            </a:pathLst>
          </a:custGeom>
          <a:solidFill>
            <a:srgbClr val="895BDE"/>
          </a:solidFill>
          <a:ln w="9525" cap="flat" cmpd="sng">
            <a:solidFill>
              <a:srgbClr val="FEFFFF"/>
            </a:solidFill>
            <a:prstDash val="solid"/>
            <a:bevel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0" name="Google Shape;220;p75"/>
          <p:cNvSpPr/>
          <p:nvPr/>
        </p:nvSpPr>
        <p:spPr>
          <a:xfrm>
            <a:off x="1079359" y="3114392"/>
            <a:ext cx="568525" cy="568525"/>
          </a:xfrm>
          <a:custGeom>
            <a:avLst/>
            <a:gdLst/>
            <a:ahLst/>
            <a:cxnLst/>
            <a:rect l="l" t="t" r="r" b="b"/>
            <a:pathLst>
              <a:path w="917" h="916" extrusionOk="0">
                <a:moveTo>
                  <a:pt x="779" y="136"/>
                </a:moveTo>
                <a:lnTo>
                  <a:pt x="779" y="136"/>
                </a:lnTo>
                <a:cubicBezTo>
                  <a:pt x="691" y="48"/>
                  <a:pt x="578" y="0"/>
                  <a:pt x="458" y="0"/>
                </a:cubicBezTo>
                <a:cubicBezTo>
                  <a:pt x="337" y="0"/>
                  <a:pt x="217" y="48"/>
                  <a:pt x="128" y="136"/>
                </a:cubicBezTo>
                <a:cubicBezTo>
                  <a:pt x="48" y="217"/>
                  <a:pt x="0" y="337"/>
                  <a:pt x="0" y="458"/>
                </a:cubicBezTo>
                <a:cubicBezTo>
                  <a:pt x="0" y="578"/>
                  <a:pt x="48" y="699"/>
                  <a:pt x="128" y="779"/>
                </a:cubicBezTo>
                <a:cubicBezTo>
                  <a:pt x="217" y="867"/>
                  <a:pt x="329" y="915"/>
                  <a:pt x="450" y="915"/>
                </a:cubicBezTo>
                <a:lnTo>
                  <a:pt x="458" y="915"/>
                </a:lnTo>
                <a:lnTo>
                  <a:pt x="458" y="915"/>
                </a:lnTo>
                <a:lnTo>
                  <a:pt x="458" y="915"/>
                </a:lnTo>
                <a:cubicBezTo>
                  <a:pt x="578" y="915"/>
                  <a:pt x="691" y="867"/>
                  <a:pt x="779" y="779"/>
                </a:cubicBezTo>
                <a:cubicBezTo>
                  <a:pt x="867" y="699"/>
                  <a:pt x="916" y="578"/>
                  <a:pt x="916" y="458"/>
                </a:cubicBezTo>
                <a:cubicBezTo>
                  <a:pt x="916" y="337"/>
                  <a:pt x="867" y="217"/>
                  <a:pt x="779" y="136"/>
                </a:cubicBezTo>
                <a:close/>
                <a:moveTo>
                  <a:pt x="192" y="747"/>
                </a:moveTo>
                <a:lnTo>
                  <a:pt x="192" y="747"/>
                </a:lnTo>
                <a:cubicBezTo>
                  <a:pt x="192" y="747"/>
                  <a:pt x="192" y="747"/>
                  <a:pt x="192" y="739"/>
                </a:cubicBezTo>
                <a:lnTo>
                  <a:pt x="192" y="739"/>
                </a:lnTo>
                <a:cubicBezTo>
                  <a:pt x="249" y="691"/>
                  <a:pt x="353" y="658"/>
                  <a:pt x="450" y="658"/>
                </a:cubicBezTo>
                <a:cubicBezTo>
                  <a:pt x="554" y="658"/>
                  <a:pt x="659" y="691"/>
                  <a:pt x="715" y="747"/>
                </a:cubicBezTo>
                <a:lnTo>
                  <a:pt x="723" y="747"/>
                </a:lnTo>
                <a:lnTo>
                  <a:pt x="715" y="747"/>
                </a:lnTo>
                <a:cubicBezTo>
                  <a:pt x="650" y="819"/>
                  <a:pt x="554" y="859"/>
                  <a:pt x="458" y="859"/>
                </a:cubicBezTo>
                <a:cubicBezTo>
                  <a:pt x="450" y="859"/>
                  <a:pt x="450" y="859"/>
                  <a:pt x="450" y="859"/>
                </a:cubicBezTo>
                <a:cubicBezTo>
                  <a:pt x="345" y="851"/>
                  <a:pt x="257" y="811"/>
                  <a:pt x="192" y="747"/>
                </a:cubicBezTo>
                <a:close/>
                <a:moveTo>
                  <a:pt x="763" y="707"/>
                </a:moveTo>
                <a:lnTo>
                  <a:pt x="763" y="707"/>
                </a:lnTo>
                <a:cubicBezTo>
                  <a:pt x="763" y="707"/>
                  <a:pt x="763" y="699"/>
                  <a:pt x="755" y="699"/>
                </a:cubicBezTo>
                <a:cubicBezTo>
                  <a:pt x="723" y="667"/>
                  <a:pt x="675" y="642"/>
                  <a:pt x="626" y="626"/>
                </a:cubicBezTo>
                <a:cubicBezTo>
                  <a:pt x="570" y="602"/>
                  <a:pt x="514" y="594"/>
                  <a:pt x="450" y="594"/>
                </a:cubicBezTo>
                <a:cubicBezTo>
                  <a:pt x="337" y="594"/>
                  <a:pt x="225" y="634"/>
                  <a:pt x="152" y="691"/>
                </a:cubicBezTo>
                <a:cubicBezTo>
                  <a:pt x="144" y="699"/>
                  <a:pt x="144" y="699"/>
                  <a:pt x="144" y="707"/>
                </a:cubicBezTo>
                <a:cubicBezTo>
                  <a:pt x="88" y="634"/>
                  <a:pt x="56" y="546"/>
                  <a:pt x="56" y="458"/>
                </a:cubicBezTo>
                <a:cubicBezTo>
                  <a:pt x="56" y="353"/>
                  <a:pt x="96" y="249"/>
                  <a:pt x="176" y="176"/>
                </a:cubicBezTo>
                <a:cubicBezTo>
                  <a:pt x="249" y="104"/>
                  <a:pt x="353" y="64"/>
                  <a:pt x="458" y="64"/>
                </a:cubicBezTo>
                <a:cubicBezTo>
                  <a:pt x="562" y="64"/>
                  <a:pt x="659" y="104"/>
                  <a:pt x="739" y="176"/>
                </a:cubicBezTo>
                <a:cubicBezTo>
                  <a:pt x="811" y="249"/>
                  <a:pt x="851" y="353"/>
                  <a:pt x="851" y="458"/>
                </a:cubicBezTo>
                <a:cubicBezTo>
                  <a:pt x="851" y="554"/>
                  <a:pt x="827" y="634"/>
                  <a:pt x="763" y="707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1" name="Google Shape;221;p75"/>
          <p:cNvSpPr/>
          <p:nvPr/>
        </p:nvSpPr>
        <p:spPr>
          <a:xfrm>
            <a:off x="1213290" y="3171792"/>
            <a:ext cx="295196" cy="295196"/>
          </a:xfrm>
          <a:custGeom>
            <a:avLst/>
            <a:gdLst/>
            <a:ahLst/>
            <a:cxnLst/>
            <a:rect l="l" t="t" r="r" b="b"/>
            <a:pathLst>
              <a:path w="475" h="475" extrusionOk="0">
                <a:moveTo>
                  <a:pt x="233" y="0"/>
                </a:moveTo>
                <a:lnTo>
                  <a:pt x="233" y="0"/>
                </a:lnTo>
                <a:cubicBezTo>
                  <a:pt x="104" y="0"/>
                  <a:pt x="0" y="104"/>
                  <a:pt x="0" y="241"/>
                </a:cubicBezTo>
                <a:cubicBezTo>
                  <a:pt x="0" y="370"/>
                  <a:pt x="104" y="474"/>
                  <a:pt x="233" y="474"/>
                </a:cubicBezTo>
                <a:cubicBezTo>
                  <a:pt x="369" y="474"/>
                  <a:pt x="474" y="370"/>
                  <a:pt x="474" y="241"/>
                </a:cubicBezTo>
                <a:cubicBezTo>
                  <a:pt x="474" y="104"/>
                  <a:pt x="369" y="0"/>
                  <a:pt x="233" y="0"/>
                </a:cubicBezTo>
                <a:close/>
                <a:moveTo>
                  <a:pt x="233" y="418"/>
                </a:moveTo>
                <a:lnTo>
                  <a:pt x="233" y="418"/>
                </a:lnTo>
                <a:cubicBezTo>
                  <a:pt x="136" y="418"/>
                  <a:pt x="56" y="337"/>
                  <a:pt x="56" y="241"/>
                </a:cubicBezTo>
                <a:cubicBezTo>
                  <a:pt x="56" y="137"/>
                  <a:pt x="136" y="64"/>
                  <a:pt x="233" y="64"/>
                </a:cubicBezTo>
                <a:cubicBezTo>
                  <a:pt x="329" y="64"/>
                  <a:pt x="409" y="137"/>
                  <a:pt x="409" y="241"/>
                </a:cubicBezTo>
                <a:cubicBezTo>
                  <a:pt x="409" y="337"/>
                  <a:pt x="329" y="418"/>
                  <a:pt x="233" y="418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2" name="Google Shape;222;p75"/>
          <p:cNvSpPr/>
          <p:nvPr/>
        </p:nvSpPr>
        <p:spPr>
          <a:xfrm>
            <a:off x="6089487" y="2097606"/>
            <a:ext cx="579459" cy="576726"/>
          </a:xfrm>
          <a:custGeom>
            <a:avLst/>
            <a:gdLst/>
            <a:ahLst/>
            <a:cxnLst/>
            <a:rect l="l" t="t" r="r" b="b"/>
            <a:pathLst>
              <a:path w="933" h="932" extrusionOk="0">
                <a:moveTo>
                  <a:pt x="466" y="931"/>
                </a:moveTo>
                <a:lnTo>
                  <a:pt x="466" y="931"/>
                </a:lnTo>
                <a:cubicBezTo>
                  <a:pt x="337" y="931"/>
                  <a:pt x="225" y="882"/>
                  <a:pt x="137" y="794"/>
                </a:cubicBezTo>
                <a:cubicBezTo>
                  <a:pt x="48" y="707"/>
                  <a:pt x="0" y="586"/>
                  <a:pt x="0" y="465"/>
                </a:cubicBezTo>
                <a:cubicBezTo>
                  <a:pt x="0" y="337"/>
                  <a:pt x="48" y="225"/>
                  <a:pt x="137" y="136"/>
                </a:cubicBezTo>
                <a:cubicBezTo>
                  <a:pt x="225" y="48"/>
                  <a:pt x="337" y="0"/>
                  <a:pt x="466" y="0"/>
                </a:cubicBezTo>
                <a:cubicBezTo>
                  <a:pt x="595" y="0"/>
                  <a:pt x="707" y="48"/>
                  <a:pt x="795" y="136"/>
                </a:cubicBezTo>
                <a:cubicBezTo>
                  <a:pt x="884" y="225"/>
                  <a:pt x="932" y="337"/>
                  <a:pt x="932" y="465"/>
                </a:cubicBezTo>
                <a:cubicBezTo>
                  <a:pt x="932" y="586"/>
                  <a:pt x="884" y="707"/>
                  <a:pt x="795" y="794"/>
                </a:cubicBezTo>
                <a:cubicBezTo>
                  <a:pt x="707" y="882"/>
                  <a:pt x="595" y="931"/>
                  <a:pt x="466" y="931"/>
                </a:cubicBezTo>
                <a:close/>
                <a:moveTo>
                  <a:pt x="466" y="56"/>
                </a:moveTo>
                <a:lnTo>
                  <a:pt x="466" y="56"/>
                </a:lnTo>
                <a:cubicBezTo>
                  <a:pt x="354" y="56"/>
                  <a:pt x="257" y="104"/>
                  <a:pt x="177" y="176"/>
                </a:cubicBezTo>
                <a:cubicBezTo>
                  <a:pt x="104" y="257"/>
                  <a:pt x="56" y="353"/>
                  <a:pt x="56" y="465"/>
                </a:cubicBezTo>
                <a:cubicBezTo>
                  <a:pt x="56" y="570"/>
                  <a:pt x="104" y="674"/>
                  <a:pt x="177" y="755"/>
                </a:cubicBezTo>
                <a:cubicBezTo>
                  <a:pt x="257" y="826"/>
                  <a:pt x="354" y="874"/>
                  <a:pt x="466" y="874"/>
                </a:cubicBezTo>
                <a:cubicBezTo>
                  <a:pt x="579" y="874"/>
                  <a:pt x="675" y="826"/>
                  <a:pt x="755" y="755"/>
                </a:cubicBezTo>
                <a:cubicBezTo>
                  <a:pt x="827" y="674"/>
                  <a:pt x="876" y="570"/>
                  <a:pt x="876" y="465"/>
                </a:cubicBezTo>
                <a:cubicBezTo>
                  <a:pt x="876" y="353"/>
                  <a:pt x="827" y="257"/>
                  <a:pt x="755" y="176"/>
                </a:cubicBezTo>
                <a:cubicBezTo>
                  <a:pt x="675" y="104"/>
                  <a:pt x="579" y="56"/>
                  <a:pt x="466" y="56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3" name="Google Shape;223;p75"/>
          <p:cNvSpPr/>
          <p:nvPr/>
        </p:nvSpPr>
        <p:spPr>
          <a:xfrm>
            <a:off x="6248018" y="2217871"/>
            <a:ext cx="295196" cy="185864"/>
          </a:xfrm>
          <a:custGeom>
            <a:avLst/>
            <a:gdLst/>
            <a:ahLst/>
            <a:cxnLst/>
            <a:rect l="l" t="t" r="r" b="b"/>
            <a:pathLst>
              <a:path w="475" h="299" extrusionOk="0">
                <a:moveTo>
                  <a:pt x="466" y="57"/>
                </a:moveTo>
                <a:lnTo>
                  <a:pt x="466" y="57"/>
                </a:lnTo>
                <a:cubicBezTo>
                  <a:pt x="233" y="290"/>
                  <a:pt x="233" y="290"/>
                  <a:pt x="233" y="290"/>
                </a:cubicBezTo>
                <a:cubicBezTo>
                  <a:pt x="225" y="298"/>
                  <a:pt x="217" y="298"/>
                  <a:pt x="201" y="298"/>
                </a:cubicBezTo>
                <a:cubicBezTo>
                  <a:pt x="32" y="298"/>
                  <a:pt x="32" y="298"/>
                  <a:pt x="32" y="298"/>
                </a:cubicBezTo>
                <a:cubicBezTo>
                  <a:pt x="16" y="298"/>
                  <a:pt x="0" y="290"/>
                  <a:pt x="0" y="273"/>
                </a:cubicBezTo>
                <a:cubicBezTo>
                  <a:pt x="0" y="257"/>
                  <a:pt x="16" y="241"/>
                  <a:pt x="32" y="241"/>
                </a:cubicBezTo>
                <a:cubicBezTo>
                  <a:pt x="193" y="241"/>
                  <a:pt x="193" y="241"/>
                  <a:pt x="193" y="241"/>
                </a:cubicBezTo>
                <a:cubicBezTo>
                  <a:pt x="426" y="8"/>
                  <a:pt x="426" y="8"/>
                  <a:pt x="426" y="8"/>
                </a:cubicBezTo>
                <a:cubicBezTo>
                  <a:pt x="434" y="0"/>
                  <a:pt x="450" y="0"/>
                  <a:pt x="466" y="8"/>
                </a:cubicBezTo>
                <a:cubicBezTo>
                  <a:pt x="474" y="25"/>
                  <a:pt x="474" y="40"/>
                  <a:pt x="466" y="57"/>
                </a:cubicBezTo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4" name="Google Shape;224;p75"/>
          <p:cNvSpPr/>
          <p:nvPr/>
        </p:nvSpPr>
        <p:spPr>
          <a:xfrm>
            <a:off x="3350726" y="2764530"/>
            <a:ext cx="579459" cy="579459"/>
          </a:xfrm>
          <a:custGeom>
            <a:avLst/>
            <a:gdLst/>
            <a:ahLst/>
            <a:cxnLst/>
            <a:rect l="l" t="t" r="r" b="b"/>
            <a:pathLst>
              <a:path w="933" h="933" extrusionOk="0">
                <a:moveTo>
                  <a:pt x="466" y="932"/>
                </a:moveTo>
                <a:lnTo>
                  <a:pt x="466" y="932"/>
                </a:lnTo>
                <a:cubicBezTo>
                  <a:pt x="337" y="932"/>
                  <a:pt x="225" y="884"/>
                  <a:pt x="136" y="796"/>
                </a:cubicBezTo>
                <a:cubicBezTo>
                  <a:pt x="48" y="707"/>
                  <a:pt x="0" y="587"/>
                  <a:pt x="0" y="466"/>
                </a:cubicBezTo>
                <a:cubicBezTo>
                  <a:pt x="0" y="338"/>
                  <a:pt x="48" y="225"/>
                  <a:pt x="136" y="137"/>
                </a:cubicBezTo>
                <a:cubicBezTo>
                  <a:pt x="225" y="48"/>
                  <a:pt x="337" y="0"/>
                  <a:pt x="466" y="0"/>
                </a:cubicBezTo>
                <a:cubicBezTo>
                  <a:pt x="586" y="0"/>
                  <a:pt x="707" y="48"/>
                  <a:pt x="795" y="137"/>
                </a:cubicBezTo>
                <a:cubicBezTo>
                  <a:pt x="884" y="225"/>
                  <a:pt x="932" y="338"/>
                  <a:pt x="932" y="466"/>
                </a:cubicBezTo>
                <a:cubicBezTo>
                  <a:pt x="932" y="587"/>
                  <a:pt x="884" y="707"/>
                  <a:pt x="795" y="796"/>
                </a:cubicBezTo>
                <a:cubicBezTo>
                  <a:pt x="707" y="884"/>
                  <a:pt x="586" y="932"/>
                  <a:pt x="466" y="932"/>
                </a:cubicBezTo>
                <a:close/>
                <a:moveTo>
                  <a:pt x="466" y="56"/>
                </a:moveTo>
                <a:lnTo>
                  <a:pt x="466" y="56"/>
                </a:lnTo>
                <a:cubicBezTo>
                  <a:pt x="353" y="56"/>
                  <a:pt x="249" y="105"/>
                  <a:pt x="176" y="177"/>
                </a:cubicBezTo>
                <a:cubicBezTo>
                  <a:pt x="96" y="257"/>
                  <a:pt x="56" y="354"/>
                  <a:pt x="56" y="466"/>
                </a:cubicBezTo>
                <a:cubicBezTo>
                  <a:pt x="56" y="571"/>
                  <a:pt x="96" y="675"/>
                  <a:pt x="176" y="755"/>
                </a:cubicBezTo>
                <a:cubicBezTo>
                  <a:pt x="249" y="828"/>
                  <a:pt x="353" y="876"/>
                  <a:pt x="466" y="876"/>
                </a:cubicBezTo>
                <a:cubicBezTo>
                  <a:pt x="570" y="876"/>
                  <a:pt x="675" y="828"/>
                  <a:pt x="755" y="755"/>
                </a:cubicBezTo>
                <a:cubicBezTo>
                  <a:pt x="827" y="675"/>
                  <a:pt x="867" y="571"/>
                  <a:pt x="867" y="466"/>
                </a:cubicBezTo>
                <a:cubicBezTo>
                  <a:pt x="867" y="354"/>
                  <a:pt x="827" y="257"/>
                  <a:pt x="755" y="177"/>
                </a:cubicBezTo>
                <a:cubicBezTo>
                  <a:pt x="675" y="105"/>
                  <a:pt x="570" y="56"/>
                  <a:pt x="466" y="56"/>
                </a:cubicBezTo>
                <a:close/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5" name="Google Shape;225;p75"/>
          <p:cNvSpPr/>
          <p:nvPr/>
        </p:nvSpPr>
        <p:spPr>
          <a:xfrm>
            <a:off x="3454591" y="2873862"/>
            <a:ext cx="360795" cy="303397"/>
          </a:xfrm>
          <a:custGeom>
            <a:avLst/>
            <a:gdLst/>
            <a:ahLst/>
            <a:cxnLst/>
            <a:rect l="l" t="t" r="r" b="b"/>
            <a:pathLst>
              <a:path w="580" h="491" extrusionOk="0">
                <a:moveTo>
                  <a:pt x="571" y="40"/>
                </a:moveTo>
                <a:lnTo>
                  <a:pt x="571" y="40"/>
                </a:lnTo>
                <a:cubicBezTo>
                  <a:pt x="225" y="474"/>
                  <a:pt x="225" y="474"/>
                  <a:pt x="225" y="474"/>
                </a:cubicBezTo>
                <a:cubicBezTo>
                  <a:pt x="217" y="474"/>
                  <a:pt x="217" y="482"/>
                  <a:pt x="217" y="482"/>
                </a:cubicBezTo>
                <a:lnTo>
                  <a:pt x="217" y="482"/>
                </a:lnTo>
                <a:lnTo>
                  <a:pt x="217" y="482"/>
                </a:lnTo>
                <a:lnTo>
                  <a:pt x="217" y="482"/>
                </a:lnTo>
                <a:lnTo>
                  <a:pt x="217" y="482"/>
                </a:lnTo>
                <a:cubicBezTo>
                  <a:pt x="217" y="482"/>
                  <a:pt x="217" y="482"/>
                  <a:pt x="209" y="482"/>
                </a:cubicBezTo>
                <a:lnTo>
                  <a:pt x="209" y="482"/>
                </a:lnTo>
                <a:lnTo>
                  <a:pt x="209" y="482"/>
                </a:lnTo>
                <a:lnTo>
                  <a:pt x="209" y="482"/>
                </a:lnTo>
                <a:cubicBezTo>
                  <a:pt x="209" y="490"/>
                  <a:pt x="209" y="490"/>
                  <a:pt x="209" y="490"/>
                </a:cubicBezTo>
                <a:cubicBezTo>
                  <a:pt x="209" y="490"/>
                  <a:pt x="209" y="490"/>
                  <a:pt x="201" y="490"/>
                </a:cubicBezTo>
                <a:lnTo>
                  <a:pt x="201" y="490"/>
                </a:lnTo>
                <a:lnTo>
                  <a:pt x="201" y="490"/>
                </a:lnTo>
                <a:lnTo>
                  <a:pt x="201" y="490"/>
                </a:lnTo>
                <a:lnTo>
                  <a:pt x="201" y="490"/>
                </a:lnTo>
                <a:lnTo>
                  <a:pt x="201" y="490"/>
                </a:lnTo>
                <a:lnTo>
                  <a:pt x="201" y="490"/>
                </a:lnTo>
                <a:lnTo>
                  <a:pt x="201" y="490"/>
                </a:lnTo>
                <a:lnTo>
                  <a:pt x="201" y="490"/>
                </a:lnTo>
                <a:cubicBezTo>
                  <a:pt x="193" y="490"/>
                  <a:pt x="193" y="490"/>
                  <a:pt x="193" y="490"/>
                </a:cubicBezTo>
                <a:cubicBezTo>
                  <a:pt x="193" y="482"/>
                  <a:pt x="193" y="482"/>
                  <a:pt x="193" y="482"/>
                </a:cubicBezTo>
                <a:lnTo>
                  <a:pt x="193" y="482"/>
                </a:lnTo>
                <a:lnTo>
                  <a:pt x="193" y="482"/>
                </a:lnTo>
                <a:cubicBezTo>
                  <a:pt x="193" y="482"/>
                  <a:pt x="193" y="482"/>
                  <a:pt x="185" y="482"/>
                </a:cubicBezTo>
                <a:lnTo>
                  <a:pt x="185" y="482"/>
                </a:lnTo>
                <a:lnTo>
                  <a:pt x="185" y="482"/>
                </a:lnTo>
                <a:lnTo>
                  <a:pt x="185" y="482"/>
                </a:lnTo>
                <a:lnTo>
                  <a:pt x="185" y="482"/>
                </a:lnTo>
                <a:cubicBezTo>
                  <a:pt x="16" y="305"/>
                  <a:pt x="16" y="305"/>
                  <a:pt x="16" y="305"/>
                </a:cubicBezTo>
                <a:cubicBezTo>
                  <a:pt x="0" y="297"/>
                  <a:pt x="0" y="281"/>
                  <a:pt x="16" y="265"/>
                </a:cubicBezTo>
                <a:cubicBezTo>
                  <a:pt x="24" y="257"/>
                  <a:pt x="41" y="257"/>
                  <a:pt x="49" y="265"/>
                </a:cubicBezTo>
                <a:cubicBezTo>
                  <a:pt x="201" y="418"/>
                  <a:pt x="201" y="418"/>
                  <a:pt x="201" y="418"/>
                </a:cubicBezTo>
                <a:cubicBezTo>
                  <a:pt x="531" y="8"/>
                  <a:pt x="531" y="8"/>
                  <a:pt x="531" y="8"/>
                </a:cubicBezTo>
                <a:cubicBezTo>
                  <a:pt x="539" y="0"/>
                  <a:pt x="555" y="0"/>
                  <a:pt x="571" y="8"/>
                </a:cubicBezTo>
                <a:cubicBezTo>
                  <a:pt x="579" y="16"/>
                  <a:pt x="579" y="32"/>
                  <a:pt x="571" y="40"/>
                </a:cubicBezTo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6" name="Google Shape;226;p75"/>
          <p:cNvSpPr/>
          <p:nvPr/>
        </p:nvSpPr>
        <p:spPr>
          <a:xfrm>
            <a:off x="8265189" y="3841448"/>
            <a:ext cx="563059" cy="139399"/>
          </a:xfrm>
          <a:custGeom>
            <a:avLst/>
            <a:gdLst/>
            <a:ahLst/>
            <a:cxnLst/>
            <a:rect l="l" t="t" r="r" b="b"/>
            <a:pathLst>
              <a:path w="909" h="226" extrusionOk="0">
                <a:moveTo>
                  <a:pt x="32" y="225"/>
                </a:moveTo>
                <a:lnTo>
                  <a:pt x="32" y="225"/>
                </a:lnTo>
                <a:cubicBezTo>
                  <a:pt x="24" y="225"/>
                  <a:pt x="16" y="217"/>
                  <a:pt x="8" y="217"/>
                </a:cubicBezTo>
                <a:cubicBezTo>
                  <a:pt x="0" y="201"/>
                  <a:pt x="0" y="184"/>
                  <a:pt x="8" y="169"/>
                </a:cubicBezTo>
                <a:cubicBezTo>
                  <a:pt x="121" y="64"/>
                  <a:pt x="281" y="0"/>
                  <a:pt x="458" y="0"/>
                </a:cubicBezTo>
                <a:cubicBezTo>
                  <a:pt x="627" y="0"/>
                  <a:pt x="788" y="64"/>
                  <a:pt x="892" y="169"/>
                </a:cubicBezTo>
                <a:cubicBezTo>
                  <a:pt x="908" y="176"/>
                  <a:pt x="908" y="201"/>
                  <a:pt x="900" y="209"/>
                </a:cubicBezTo>
                <a:cubicBezTo>
                  <a:pt x="884" y="225"/>
                  <a:pt x="868" y="225"/>
                  <a:pt x="852" y="209"/>
                </a:cubicBezTo>
                <a:cubicBezTo>
                  <a:pt x="755" y="120"/>
                  <a:pt x="611" y="64"/>
                  <a:pt x="458" y="64"/>
                </a:cubicBezTo>
                <a:cubicBezTo>
                  <a:pt x="298" y="64"/>
                  <a:pt x="153" y="120"/>
                  <a:pt x="48" y="217"/>
                </a:cubicBezTo>
                <a:cubicBezTo>
                  <a:pt x="48" y="217"/>
                  <a:pt x="40" y="225"/>
                  <a:pt x="32" y="225"/>
                </a:cubicBezTo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7" name="Google Shape;227;p75"/>
          <p:cNvSpPr/>
          <p:nvPr/>
        </p:nvSpPr>
        <p:spPr>
          <a:xfrm>
            <a:off x="8481120" y="4199510"/>
            <a:ext cx="133931" cy="133931"/>
          </a:xfrm>
          <a:custGeom>
            <a:avLst/>
            <a:gdLst/>
            <a:ahLst/>
            <a:cxnLst/>
            <a:rect l="l" t="t" r="r" b="b"/>
            <a:pathLst>
              <a:path w="218" h="218" extrusionOk="0">
                <a:moveTo>
                  <a:pt x="112" y="64"/>
                </a:moveTo>
                <a:lnTo>
                  <a:pt x="112" y="64"/>
                </a:lnTo>
                <a:cubicBezTo>
                  <a:pt x="136" y="64"/>
                  <a:pt x="161" y="81"/>
                  <a:pt x="161" y="113"/>
                </a:cubicBezTo>
                <a:cubicBezTo>
                  <a:pt x="161" y="137"/>
                  <a:pt x="136" y="153"/>
                  <a:pt x="112" y="153"/>
                </a:cubicBezTo>
                <a:cubicBezTo>
                  <a:pt x="88" y="153"/>
                  <a:pt x="64" y="137"/>
                  <a:pt x="64" y="113"/>
                </a:cubicBezTo>
                <a:cubicBezTo>
                  <a:pt x="64" y="81"/>
                  <a:pt x="88" y="64"/>
                  <a:pt x="112" y="64"/>
                </a:cubicBezTo>
                <a:lnTo>
                  <a:pt x="112" y="0"/>
                </a:lnTo>
                <a:lnTo>
                  <a:pt x="112" y="0"/>
                </a:lnTo>
                <a:cubicBezTo>
                  <a:pt x="48" y="0"/>
                  <a:pt x="0" y="48"/>
                  <a:pt x="0" y="113"/>
                </a:cubicBezTo>
                <a:cubicBezTo>
                  <a:pt x="0" y="169"/>
                  <a:pt x="48" y="217"/>
                  <a:pt x="112" y="217"/>
                </a:cubicBezTo>
                <a:cubicBezTo>
                  <a:pt x="169" y="217"/>
                  <a:pt x="217" y="169"/>
                  <a:pt x="217" y="113"/>
                </a:cubicBezTo>
                <a:cubicBezTo>
                  <a:pt x="217" y="48"/>
                  <a:pt x="169" y="0"/>
                  <a:pt x="112" y="0"/>
                </a:cubicBezTo>
                <a:lnTo>
                  <a:pt x="112" y="64"/>
                </a:lnTo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8" name="Google Shape;228;p75"/>
          <p:cNvSpPr/>
          <p:nvPr/>
        </p:nvSpPr>
        <p:spPr>
          <a:xfrm>
            <a:off x="8319855" y="3950780"/>
            <a:ext cx="448261" cy="114799"/>
          </a:xfrm>
          <a:custGeom>
            <a:avLst/>
            <a:gdLst/>
            <a:ahLst/>
            <a:cxnLst/>
            <a:rect l="l" t="t" r="r" b="b"/>
            <a:pathLst>
              <a:path w="724" h="186" extrusionOk="0">
                <a:moveTo>
                  <a:pt x="32" y="185"/>
                </a:moveTo>
                <a:lnTo>
                  <a:pt x="32" y="185"/>
                </a:lnTo>
                <a:cubicBezTo>
                  <a:pt x="24" y="185"/>
                  <a:pt x="16" y="185"/>
                  <a:pt x="16" y="177"/>
                </a:cubicBezTo>
                <a:cubicBezTo>
                  <a:pt x="0" y="161"/>
                  <a:pt x="0" y="145"/>
                  <a:pt x="16" y="137"/>
                </a:cubicBezTo>
                <a:cubicBezTo>
                  <a:pt x="104" y="49"/>
                  <a:pt x="225" y="0"/>
                  <a:pt x="361" y="0"/>
                </a:cubicBezTo>
                <a:cubicBezTo>
                  <a:pt x="498" y="0"/>
                  <a:pt x="626" y="49"/>
                  <a:pt x="707" y="129"/>
                </a:cubicBezTo>
                <a:cubicBezTo>
                  <a:pt x="723" y="145"/>
                  <a:pt x="723" y="161"/>
                  <a:pt x="715" y="169"/>
                </a:cubicBezTo>
                <a:cubicBezTo>
                  <a:pt x="699" y="185"/>
                  <a:pt x="683" y="185"/>
                  <a:pt x="666" y="177"/>
                </a:cubicBezTo>
                <a:cubicBezTo>
                  <a:pt x="594" y="105"/>
                  <a:pt x="482" y="65"/>
                  <a:pt x="361" y="65"/>
                </a:cubicBezTo>
                <a:cubicBezTo>
                  <a:pt x="241" y="65"/>
                  <a:pt x="128" y="105"/>
                  <a:pt x="56" y="177"/>
                </a:cubicBezTo>
                <a:cubicBezTo>
                  <a:pt x="48" y="185"/>
                  <a:pt x="40" y="185"/>
                  <a:pt x="32" y="185"/>
                </a:cubicBezTo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9" name="Google Shape;229;p75"/>
          <p:cNvSpPr/>
          <p:nvPr/>
        </p:nvSpPr>
        <p:spPr>
          <a:xfrm>
            <a:off x="8390920" y="4060112"/>
            <a:ext cx="314330" cy="90200"/>
          </a:xfrm>
          <a:custGeom>
            <a:avLst/>
            <a:gdLst/>
            <a:ahLst/>
            <a:cxnLst/>
            <a:rect l="l" t="t" r="r" b="b"/>
            <a:pathLst>
              <a:path w="507" h="146" extrusionOk="0">
                <a:moveTo>
                  <a:pt x="32" y="145"/>
                </a:moveTo>
                <a:lnTo>
                  <a:pt x="32" y="145"/>
                </a:lnTo>
                <a:cubicBezTo>
                  <a:pt x="24" y="145"/>
                  <a:pt x="16" y="145"/>
                  <a:pt x="8" y="137"/>
                </a:cubicBezTo>
                <a:cubicBezTo>
                  <a:pt x="0" y="121"/>
                  <a:pt x="0" y="105"/>
                  <a:pt x="8" y="97"/>
                </a:cubicBezTo>
                <a:cubicBezTo>
                  <a:pt x="72" y="32"/>
                  <a:pt x="161" y="0"/>
                  <a:pt x="249" y="0"/>
                </a:cubicBezTo>
                <a:cubicBezTo>
                  <a:pt x="346" y="0"/>
                  <a:pt x="434" y="32"/>
                  <a:pt x="490" y="89"/>
                </a:cubicBezTo>
                <a:cubicBezTo>
                  <a:pt x="498" y="105"/>
                  <a:pt x="506" y="121"/>
                  <a:pt x="490" y="137"/>
                </a:cubicBezTo>
                <a:cubicBezTo>
                  <a:pt x="482" y="145"/>
                  <a:pt x="458" y="145"/>
                  <a:pt x="450" y="137"/>
                </a:cubicBezTo>
                <a:cubicBezTo>
                  <a:pt x="402" y="89"/>
                  <a:pt x="330" y="64"/>
                  <a:pt x="249" y="64"/>
                </a:cubicBezTo>
                <a:cubicBezTo>
                  <a:pt x="177" y="64"/>
                  <a:pt x="105" y="89"/>
                  <a:pt x="56" y="137"/>
                </a:cubicBezTo>
                <a:cubicBezTo>
                  <a:pt x="48" y="145"/>
                  <a:pt x="40" y="145"/>
                  <a:pt x="32" y="145"/>
                </a:cubicBezTo>
              </a:path>
            </a:pathLst>
          </a:custGeom>
          <a:solidFill>
            <a:srgbClr val="FE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endParaRPr sz="1800" b="0" i="0" u="none" strike="noStrike" cap="none">
              <a:solidFill>
                <a:srgbClr val="9A9998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0" name="Google Shape;230;p75"/>
          <p:cNvSpPr txBox="1">
            <a:spLocks noGrp="1"/>
          </p:cNvSpPr>
          <p:nvPr>
            <p:ph type="body" idx="1"/>
          </p:nvPr>
        </p:nvSpPr>
        <p:spPr>
          <a:xfrm>
            <a:off x="2953230" y="4938954"/>
            <a:ext cx="1657827" cy="113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75"/>
          <p:cNvSpPr txBox="1">
            <a:spLocks noGrp="1"/>
          </p:cNvSpPr>
          <p:nvPr>
            <p:ph type="body" idx="2"/>
          </p:nvPr>
        </p:nvSpPr>
        <p:spPr>
          <a:xfrm>
            <a:off x="536776" y="4938954"/>
            <a:ext cx="1657827" cy="113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75"/>
          <p:cNvSpPr txBox="1">
            <a:spLocks noGrp="1"/>
          </p:cNvSpPr>
          <p:nvPr>
            <p:ph type="body" idx="3"/>
          </p:nvPr>
        </p:nvSpPr>
        <p:spPr>
          <a:xfrm>
            <a:off x="5369684" y="4938954"/>
            <a:ext cx="1657827" cy="113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75"/>
          <p:cNvSpPr txBox="1">
            <a:spLocks noGrp="1"/>
          </p:cNvSpPr>
          <p:nvPr>
            <p:ph type="body" idx="4"/>
          </p:nvPr>
        </p:nvSpPr>
        <p:spPr>
          <a:xfrm>
            <a:off x="7786137" y="4938954"/>
            <a:ext cx="1657827" cy="1130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1800"/>
              <a:buNone/>
              <a:defRPr sz="1800" b="1" i="0" u="none" strike="noStrike" cap="none">
                <a:solidFill>
                  <a:srgbClr val="005BAA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6"/>
          <p:cNvSpPr txBox="1">
            <a:spLocks noGrp="1"/>
          </p:cNvSpPr>
          <p:nvPr>
            <p:ph type="ctrTitle"/>
          </p:nvPr>
        </p:nvSpPr>
        <p:spPr>
          <a:xfrm>
            <a:off x="1524489" y="1122363"/>
            <a:ext cx="9143023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76"/>
          <p:cNvSpPr txBox="1">
            <a:spLocks noGrp="1"/>
          </p:cNvSpPr>
          <p:nvPr>
            <p:ph type="subTitle" idx="1"/>
          </p:nvPr>
        </p:nvSpPr>
        <p:spPr>
          <a:xfrm>
            <a:off x="1524489" y="3602038"/>
            <a:ext cx="9143023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9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59"/>
          <p:cNvSpPr txBox="1">
            <a:spLocks noGrp="1"/>
          </p:cNvSpPr>
          <p:nvPr>
            <p:ph type="body" idx="1"/>
          </p:nvPr>
        </p:nvSpPr>
        <p:spPr>
          <a:xfrm>
            <a:off x="838470" y="1066801"/>
            <a:ext cx="10513107" cy="510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rgbClr val="0070C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70C0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70C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pic>
        <p:nvPicPr>
          <p:cNvPr id="12" name="Google Shape;12;p59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25552" y="250276"/>
            <a:ext cx="364948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59"/>
          <p:cNvSpPr/>
          <p:nvPr/>
        </p:nvSpPr>
        <p:spPr>
          <a:xfrm>
            <a:off x="11600669" y="250276"/>
            <a:ext cx="422077" cy="42218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" name="Google Shape;14;p59"/>
          <p:cNvSpPr txBox="1"/>
          <p:nvPr/>
        </p:nvSpPr>
        <p:spPr>
          <a:xfrm>
            <a:off x="11423904" y="278728"/>
            <a:ext cx="780288" cy="369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24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07"/>
          <p:cNvSpPr txBox="1">
            <a:spLocks noGrp="1"/>
          </p:cNvSpPr>
          <p:nvPr>
            <p:ph type="title"/>
          </p:nvPr>
        </p:nvSpPr>
        <p:spPr>
          <a:xfrm>
            <a:off x="838470" y="250276"/>
            <a:ext cx="10513107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 i="0" u="none" strike="noStrike" cap="none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0" name="Google Shape;460;p107"/>
          <p:cNvSpPr txBox="1">
            <a:spLocks noGrp="1"/>
          </p:cNvSpPr>
          <p:nvPr>
            <p:ph type="body" idx="1"/>
          </p:nvPr>
        </p:nvSpPr>
        <p:spPr>
          <a:xfrm>
            <a:off x="838470" y="1066801"/>
            <a:ext cx="10513107" cy="5108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813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461" name="Google Shape;461;p107"/>
          <p:cNvSpPr/>
          <p:nvPr/>
        </p:nvSpPr>
        <p:spPr>
          <a:xfrm>
            <a:off x="11600669" y="250276"/>
            <a:ext cx="422077" cy="422189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2" name="Google Shape;462;p107"/>
          <p:cNvSpPr txBox="1"/>
          <p:nvPr/>
        </p:nvSpPr>
        <p:spPr>
          <a:xfrm>
            <a:off x="11423904" y="278728"/>
            <a:ext cx="780288" cy="369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25" tIns="91400" rIns="182825" bIns="914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63" name="Google Shape;463;p107"/>
          <p:cNvPicPr preferRelativeResize="0"/>
          <p:nvPr/>
        </p:nvPicPr>
        <p:blipFill rotWithShape="1">
          <a:blip r:embed="rId23">
            <a:alphaModFix/>
          </a:blip>
          <a:srcRect l="29652" r="27974" b="19270"/>
          <a:stretch/>
        </p:blipFill>
        <p:spPr>
          <a:xfrm>
            <a:off x="174108" y="250276"/>
            <a:ext cx="592035" cy="57017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 Cách Tra Cứu Điểm Thi Tốt Nghiệp THPT 2022 - Web Tuyển Sinh">
            <a:extLst>
              <a:ext uri="{FF2B5EF4-FFF2-40B4-BE49-F238E27FC236}">
                <a16:creationId xmlns:a16="http://schemas.microsoft.com/office/drawing/2014/main" id="{340B68E1-111E-2BF4-6EA8-9970B686E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315" y="1"/>
            <a:ext cx="8216685" cy="699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1" name="Google Shape;76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-1"/>
            <a:ext cx="6723530" cy="6996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1"/>
          <p:cNvPicPr preferRelativeResize="0"/>
          <p:nvPr/>
        </p:nvPicPr>
        <p:blipFill rotWithShape="1">
          <a:blip r:embed="rId5">
            <a:alphaModFix/>
          </a:blip>
          <a:srcRect l="29652" r="27974" b="19270"/>
          <a:stretch/>
        </p:blipFill>
        <p:spPr>
          <a:xfrm>
            <a:off x="1947744" y="435909"/>
            <a:ext cx="1509485" cy="1453754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1"/>
          <p:cNvSpPr txBox="1">
            <a:spLocks noGrp="1"/>
          </p:cNvSpPr>
          <p:nvPr>
            <p:ph type="title"/>
          </p:nvPr>
        </p:nvSpPr>
        <p:spPr>
          <a:xfrm>
            <a:off x="-554764" y="3429000"/>
            <a:ext cx="6599301" cy="174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 dirty="0"/>
            </a:br>
            <a:r>
              <a:rPr lang="en-US" sz="3600" dirty="0"/>
              <a:t>TUYỂN SINH </a:t>
            </a:r>
            <a:r>
              <a:rPr lang="en-US" sz="3600"/>
              <a:t>ĐẦU CẤP</a:t>
            </a:r>
            <a:br>
              <a:rPr lang="en-US" sz="2800"/>
            </a:br>
            <a:br>
              <a:rPr lang="en-US" sz="2800"/>
            </a:br>
            <a:br>
              <a:rPr lang="en-US" sz="2800"/>
            </a:br>
            <a:r>
              <a:rPr lang="en-US" sz="2800"/>
              <a:t>https://tsdc.binhduong.edu.vn/</a:t>
            </a:r>
            <a:br>
              <a:rPr lang="en-US" sz="2800"/>
            </a:br>
            <a:br>
              <a:rPr lang="en-US" sz="2000" dirty="0"/>
            </a:br>
            <a:endParaRPr sz="2000" dirty="0"/>
          </a:p>
        </p:txBody>
      </p:sp>
      <p:sp>
        <p:nvSpPr>
          <p:cNvPr id="764" name="Google Shape;764;p1"/>
          <p:cNvSpPr txBox="1">
            <a:spLocks noGrp="1"/>
          </p:cNvSpPr>
          <p:nvPr>
            <p:ph type="body" idx="1"/>
          </p:nvPr>
        </p:nvSpPr>
        <p:spPr>
          <a:xfrm>
            <a:off x="116236" y="5845156"/>
            <a:ext cx="5172500" cy="342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rgbClr val="FFFF00"/>
                </a:solidFill>
                <a:latin typeface="+mj-lt"/>
              </a:rPr>
              <a:t>BÌNH DƯƠNG, 2025.</a:t>
            </a:r>
            <a:endParaRPr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12"/>
          <p:cNvSpPr txBox="1">
            <a:spLocks noGrp="1"/>
          </p:cNvSpPr>
          <p:nvPr>
            <p:ph type="title"/>
          </p:nvPr>
        </p:nvSpPr>
        <p:spPr>
          <a:xfrm>
            <a:off x="838470" y="0"/>
            <a:ext cx="10513107" cy="68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DÀNH CHO PHHS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2701822-BE48-3F79-0553-6F729E0F88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4274810"/>
              </p:ext>
            </p:extLst>
          </p:nvPr>
        </p:nvGraphicFramePr>
        <p:xfrm>
          <a:off x="2031023" y="940527"/>
          <a:ext cx="9054988" cy="559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6403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4" name="Google Shape;1744;p32"/>
          <p:cNvSpPr/>
          <p:nvPr/>
        </p:nvSpPr>
        <p:spPr>
          <a:xfrm>
            <a:off x="435415" y="1046999"/>
            <a:ext cx="4283819" cy="389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u="sng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Bước</a:t>
            </a:r>
            <a:r>
              <a:rPr lang="en-US" sz="1600" i="1" u="sng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1: </a:t>
            </a:r>
            <a:r>
              <a:rPr lang="en-US" sz="1600" i="1" u="sng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Vào</a:t>
            </a:r>
            <a:r>
              <a:rPr lang="en-US" sz="1600" i="1" u="sng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i="1" u="sng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trang</a:t>
            </a:r>
            <a:r>
              <a:rPr lang="en-US" sz="1600" i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binhduong</a:t>
            </a:r>
            <a:r>
              <a:rPr lang="en-US" sz="1600" i="1" u="sng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.tsdc.vnedu.vn</a:t>
            </a:r>
            <a:endParaRPr sz="1600" b="0" i="1" u="sng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5" name="Google Shape;1745;p32"/>
          <p:cNvSpPr txBox="1">
            <a:spLocks noGrp="1"/>
          </p:cNvSpPr>
          <p:nvPr>
            <p:ph type="title"/>
          </p:nvPr>
        </p:nvSpPr>
        <p:spPr>
          <a:xfrm>
            <a:off x="838200" y="250825"/>
            <a:ext cx="1051401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DÀNH CHO PHHS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C30069-0A62-12E2-6E0C-657049488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6298"/>
            <a:ext cx="12192000" cy="47938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p33"/>
          <p:cNvSpPr/>
          <p:nvPr/>
        </p:nvSpPr>
        <p:spPr>
          <a:xfrm>
            <a:off x="435416" y="1046999"/>
            <a:ext cx="3093998" cy="389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Bước 2: Đăng ký tài khoản</a:t>
            </a:r>
            <a:endParaRPr sz="1600" b="0" i="1" u="sng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33"/>
          <p:cNvSpPr txBox="1">
            <a:spLocks noGrp="1"/>
          </p:cNvSpPr>
          <p:nvPr>
            <p:ph type="title"/>
          </p:nvPr>
        </p:nvSpPr>
        <p:spPr>
          <a:xfrm>
            <a:off x="838200" y="250825"/>
            <a:ext cx="1051401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DÀNH CHO PHHS</a:t>
            </a:r>
            <a:endParaRPr/>
          </a:p>
        </p:txBody>
      </p:sp>
      <p:pic>
        <p:nvPicPr>
          <p:cNvPr id="1753" name="Google Shape;175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999" y="1436298"/>
            <a:ext cx="6330680" cy="3604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4" name="Google Shape;1754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00722" y="2526968"/>
            <a:ext cx="6794279" cy="37386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751;p33">
            <a:extLst>
              <a:ext uri="{FF2B5EF4-FFF2-40B4-BE49-F238E27FC236}">
                <a16:creationId xmlns:a16="http://schemas.microsoft.com/office/drawing/2014/main" id="{37D1EBBB-6EA2-1F51-1302-28B91235D0E5}"/>
              </a:ext>
            </a:extLst>
          </p:cNvPr>
          <p:cNvSpPr/>
          <p:nvPr/>
        </p:nvSpPr>
        <p:spPr>
          <a:xfrm>
            <a:off x="6427679" y="2157268"/>
            <a:ext cx="3093998" cy="389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Bước 3: Đăng </a:t>
            </a:r>
            <a:r>
              <a:rPr lang="en-US" sz="1600" i="1" u="sng">
                <a:solidFill>
                  <a:schemeClr val="lt1"/>
                </a:solidFill>
              </a:rPr>
              <a:t>nhập</a:t>
            </a:r>
            <a:r>
              <a:rPr lang="en-US" sz="1600" i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hệ thống</a:t>
            </a:r>
            <a:endParaRPr sz="1600" b="0" i="1" u="sng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p34"/>
          <p:cNvSpPr/>
          <p:nvPr/>
        </p:nvSpPr>
        <p:spPr>
          <a:xfrm>
            <a:off x="435415" y="1020248"/>
            <a:ext cx="3521288" cy="389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Bước 4: Tra cứu thông tin tuyển sinh</a:t>
            </a:r>
            <a:endParaRPr sz="1600" b="0" i="1" u="sng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34"/>
          <p:cNvSpPr txBox="1">
            <a:spLocks noGrp="1"/>
          </p:cNvSpPr>
          <p:nvPr>
            <p:ph type="title"/>
          </p:nvPr>
        </p:nvSpPr>
        <p:spPr>
          <a:xfrm>
            <a:off x="838200" y="250825"/>
            <a:ext cx="1051401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DÀNH CHO PHHS</a:t>
            </a: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5269E6-7146-3E8B-E1CC-459C3A97A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15" y="1409547"/>
            <a:ext cx="6146070" cy="2785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057695-0BFC-8AA3-8027-F8FF5F811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1141" y="2732230"/>
            <a:ext cx="6212128" cy="3772395"/>
          </a:xfrm>
          <a:prstGeom prst="rect">
            <a:avLst/>
          </a:prstGeom>
        </p:spPr>
      </p:pic>
      <p:sp>
        <p:nvSpPr>
          <p:cNvPr id="6" name="Google Shape;1759;p34">
            <a:extLst>
              <a:ext uri="{FF2B5EF4-FFF2-40B4-BE49-F238E27FC236}">
                <a16:creationId xmlns:a16="http://schemas.microsoft.com/office/drawing/2014/main" id="{F9E5A8C6-45EC-72A5-2360-ECF6BD202C24}"/>
              </a:ext>
            </a:extLst>
          </p:cNvPr>
          <p:cNvSpPr/>
          <p:nvPr/>
        </p:nvSpPr>
        <p:spPr>
          <a:xfrm>
            <a:off x="6703424" y="2342931"/>
            <a:ext cx="2213781" cy="389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Bước 5: Tạo hồ sơ</a:t>
            </a:r>
            <a:endParaRPr sz="1600" b="0" i="1" u="sng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8" name="Google Shape;1768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992" y="1565961"/>
            <a:ext cx="10330305" cy="2083423"/>
          </a:xfrm>
          <a:prstGeom prst="rect">
            <a:avLst/>
          </a:prstGeom>
          <a:noFill/>
          <a:ln>
            <a:noFill/>
          </a:ln>
        </p:spPr>
      </p:pic>
      <p:sp>
        <p:nvSpPr>
          <p:cNvPr id="1769" name="Google Shape;1769;p35"/>
          <p:cNvSpPr/>
          <p:nvPr/>
        </p:nvSpPr>
        <p:spPr>
          <a:xfrm>
            <a:off x="435415" y="1020248"/>
            <a:ext cx="6931060" cy="389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Bước 6: Rà soát lại thông tin hồ sơ (Xem, chỉnh sửa, xem lịch sử hồ sơ)</a:t>
            </a:r>
            <a:endParaRPr sz="1600" b="0" i="1" u="sng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p35"/>
          <p:cNvSpPr txBox="1">
            <a:spLocks noGrp="1"/>
          </p:cNvSpPr>
          <p:nvPr>
            <p:ph type="title"/>
          </p:nvPr>
        </p:nvSpPr>
        <p:spPr>
          <a:xfrm>
            <a:off x="838200" y="250825"/>
            <a:ext cx="10514013" cy="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DÀNH CHO PHHS</a:t>
            </a:r>
            <a:endParaRPr/>
          </a:p>
        </p:txBody>
      </p:sp>
      <p:sp>
        <p:nvSpPr>
          <p:cNvPr id="1771" name="Google Shape;1771;p35"/>
          <p:cNvSpPr/>
          <p:nvPr/>
        </p:nvSpPr>
        <p:spPr>
          <a:xfrm>
            <a:off x="5497309" y="3730506"/>
            <a:ext cx="4543999" cy="3892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Bước </a:t>
            </a:r>
            <a:r>
              <a:rPr lang="en-US" sz="1600" i="1" u="sng">
                <a:solidFill>
                  <a:schemeClr val="lt1"/>
                </a:solidFill>
              </a:rPr>
              <a:t>7</a:t>
            </a:r>
            <a:r>
              <a:rPr lang="en-US" sz="1600" i="1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Tra cứu hồ sơ ( xem trạng thái hồ sơ)</a:t>
            </a:r>
            <a:endParaRPr sz="1600" b="0" i="1" u="sng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730262-F70C-E6E1-74EB-5661DE34C1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91" y="3649384"/>
            <a:ext cx="2657475" cy="3038475"/>
          </a:xfrm>
          <a:prstGeom prst="rect">
            <a:avLst/>
          </a:prstGeom>
        </p:spPr>
      </p:pic>
      <p:pic>
        <p:nvPicPr>
          <p:cNvPr id="1772" name="Google Shape;1772;p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7728" y="4849747"/>
            <a:ext cx="9734614" cy="146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NPT Light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NPT Dark">
  <a:themeElements>
    <a:clrScheme name="Office 2007-2010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290</Words>
  <Application>Microsoft Office PowerPoint</Application>
  <PresentationFormat>Widescreen</PresentationFormat>
  <Paragraphs>32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Quattrocento Sans</vt:lpstr>
      <vt:lpstr>Lato Light</vt:lpstr>
      <vt:lpstr>Lato Black</vt:lpstr>
      <vt:lpstr>Gill Sans</vt:lpstr>
      <vt:lpstr>Arial</vt:lpstr>
      <vt:lpstr>Roboto</vt:lpstr>
      <vt:lpstr>Calibri</vt:lpstr>
      <vt:lpstr>VNPT Light</vt:lpstr>
      <vt:lpstr>VNPT Dark</vt:lpstr>
      <vt:lpstr> TUYỂN SINH ĐẦU CẤP   https://tsdc.binhduong.edu.vn/  </vt:lpstr>
      <vt:lpstr>DÀNH CHO PHHS</vt:lpstr>
      <vt:lpstr>DÀNH CHO PHHS</vt:lpstr>
      <vt:lpstr>DÀNH CHO PHHS</vt:lpstr>
      <vt:lpstr>DÀNH CHO PHHS</vt:lpstr>
      <vt:lpstr>DÀNH CHO PHHS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HỆ THỐNG TUYỂN SINH ĐẦU CẤP (VNEDU ENROLLMENT)</dc:title>
  <dc:creator>Linh Vo Tuan</dc:creator>
  <cp:lastModifiedBy>[BDG] - Nguyễn Đăng Linh</cp:lastModifiedBy>
  <cp:revision>194</cp:revision>
  <dcterms:created xsi:type="dcterms:W3CDTF">2017-04-12T08:55:50Z</dcterms:created>
  <dcterms:modified xsi:type="dcterms:W3CDTF">2025-05-23T02:29:09Z</dcterms:modified>
</cp:coreProperties>
</file>