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  <p:sldMasterId id="2147483696" r:id="rId2"/>
  </p:sldMasterIdLst>
  <p:notesMasterIdLst>
    <p:notesMasterId r:id="rId9"/>
  </p:notesMasterIdLst>
  <p:sldIdLst>
    <p:sldId id="256" r:id="rId3"/>
    <p:sldId id="459" r:id="rId4"/>
    <p:sldId id="287" r:id="rId5"/>
    <p:sldId id="288" r:id="rId6"/>
    <p:sldId id="289" r:id="rId7"/>
    <p:sldId id="290" r:id="rId8"/>
  </p:sldIdLst>
  <p:sldSz cx="12192000" cy="6858000"/>
  <p:notesSz cx="6858000" cy="9144000"/>
  <p:embeddedFontLst>
    <p:embeddedFont>
      <p:font typeface="Lato Black" panose="020F0502020204030203" pitchFamily="34" charset="0"/>
      <p:bold r:id="rId10"/>
      <p:boldItalic r:id="rId11"/>
    </p:embeddedFont>
    <p:embeddedFont>
      <p:font typeface="Lato Light" panose="020F0502020204030203" pitchFamily="34" charset="0"/>
      <p:regular r:id="rId12"/>
      <p:bold r:id="rId13"/>
      <p:italic r:id="rId14"/>
      <p:boldItalic r:id="rId15"/>
    </p:embeddedFont>
    <p:embeddedFont>
      <p:font typeface="Quattrocento Sans" panose="020B0502050000020003" pitchFamily="34" charset="0"/>
      <p:regular r:id="rId16"/>
      <p:bold r:id="rId17"/>
      <p:italic r:id="rId18"/>
      <p:boldItalic r:id="rId19"/>
    </p:embeddedFont>
    <p:embeddedFont>
      <p:font typeface="Roboto" panose="02000000000000000000" pitchFamily="2" charset="0"/>
      <p:regular r:id="rId20"/>
      <p:bold r:id="rId21"/>
      <p:italic r:id="rId22"/>
      <p:boldItalic r:id="rId23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http://customooxmlschemas.google.com/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94" roundtripDataSignature="AMtx7mhjU9PsWU7G8mJXPtUnDcBmHzBDT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33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BCCF59B4-56C5-4046-A9BB-714726B2AEB5}" v="306" dt="2024-05-17T08:27:02.324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838" autoAdjust="0"/>
    <p:restoredTop sz="89688" autoAdjust="0"/>
  </p:normalViewPr>
  <p:slideViewPr>
    <p:cSldViewPr snapToGrid="0">
      <p:cViewPr varScale="1">
        <p:scale>
          <a:sx n="94" d="100"/>
          <a:sy n="94" d="100"/>
        </p:scale>
        <p:origin x="379" y="53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font" Target="fonts/font4.fntdata"/><Relationship Id="rId18" Type="http://schemas.openxmlformats.org/officeDocument/2006/relationships/font" Target="fonts/font9.fntdata"/><Relationship Id="rId98" Type="http://schemas.openxmlformats.org/officeDocument/2006/relationships/tableStyles" Target="tableStyles.xml"/><Relationship Id="rId3" Type="http://schemas.openxmlformats.org/officeDocument/2006/relationships/slide" Target="slides/slide1.xml"/><Relationship Id="rId21" Type="http://schemas.openxmlformats.org/officeDocument/2006/relationships/font" Target="fonts/font12.fntdata"/><Relationship Id="rId97" Type="http://schemas.openxmlformats.org/officeDocument/2006/relationships/theme" Target="theme/theme1.xml"/><Relationship Id="rId7" Type="http://schemas.openxmlformats.org/officeDocument/2006/relationships/slide" Target="slides/slide5.xml"/><Relationship Id="rId12" Type="http://schemas.openxmlformats.org/officeDocument/2006/relationships/font" Target="fonts/font3.fntdata"/><Relationship Id="rId17" Type="http://schemas.openxmlformats.org/officeDocument/2006/relationships/font" Target="fonts/font8.fntdata"/><Relationship Id="rId2" Type="http://schemas.openxmlformats.org/officeDocument/2006/relationships/slideMaster" Target="slideMasters/slideMaster2.xml"/><Relationship Id="rId16" Type="http://schemas.openxmlformats.org/officeDocument/2006/relationships/font" Target="fonts/font7.fntdata"/><Relationship Id="rId20" Type="http://schemas.openxmlformats.org/officeDocument/2006/relationships/font" Target="fonts/font11.fntdata"/><Relationship Id="rId9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font" Target="fonts/font2.fntdata"/><Relationship Id="rId5" Type="http://schemas.openxmlformats.org/officeDocument/2006/relationships/slide" Target="slides/slide3.xml"/><Relationship Id="rId15" Type="http://schemas.openxmlformats.org/officeDocument/2006/relationships/font" Target="fonts/font6.fntdata"/><Relationship Id="rId23" Type="http://schemas.openxmlformats.org/officeDocument/2006/relationships/font" Target="fonts/font14.fntdata"/><Relationship Id="rId95" Type="http://schemas.openxmlformats.org/officeDocument/2006/relationships/presProps" Target="presProps.xml"/><Relationship Id="rId10" Type="http://schemas.openxmlformats.org/officeDocument/2006/relationships/font" Target="fonts/font1.fntdata"/><Relationship Id="rId19" Type="http://schemas.openxmlformats.org/officeDocument/2006/relationships/font" Target="fonts/font10.fntdata"/><Relationship Id="rId94" Type="http://customschemas.google.com/relationships/presentationmetadata" Target="metadata"/><Relationship Id="rId99" Type="http://schemas.microsoft.com/office/2015/10/relationships/revisionInfo" Target="revisionInfo.xml"/><Relationship Id="rId4" Type="http://schemas.openxmlformats.org/officeDocument/2006/relationships/slide" Target="slides/slide2.xml"/><Relationship Id="rId9" Type="http://schemas.openxmlformats.org/officeDocument/2006/relationships/notesMaster" Target="notesMasters/notesMaster1.xml"/><Relationship Id="rId14" Type="http://schemas.openxmlformats.org/officeDocument/2006/relationships/font" Target="fonts/font5.fntdata"/><Relationship Id="rId22" Type="http://schemas.openxmlformats.org/officeDocument/2006/relationships/font" Target="fonts/font13.fntdata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939FD78-1FBB-4F62-8E3F-B07802532DA5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D9C493B0-B96D-48B7-9161-8865F2AE601C}">
      <dgm:prSet phldrT="[Text]" custT="1"/>
      <dgm:spPr/>
      <dgm:t>
        <a:bodyPr/>
        <a:lstStyle/>
        <a:p>
          <a:r>
            <a:rPr lang="en-US" sz="1800"/>
            <a:t>Truy cập link </a:t>
          </a:r>
          <a:r>
            <a:rPr lang="en-US" sz="2000">
              <a:solidFill>
                <a:srgbClr val="FFC000"/>
              </a:solidFill>
            </a:rPr>
            <a:t>https://tsdc.binhduong.edu.vn/.</a:t>
          </a:r>
          <a:endParaRPr lang="en-US" sz="1200" dirty="0">
            <a:solidFill>
              <a:srgbClr val="FFC000"/>
            </a:solidFill>
          </a:endParaRPr>
        </a:p>
      </dgm:t>
    </dgm:pt>
    <dgm:pt modelId="{4CA06B76-3A07-4225-AFAB-1624810C9715}" type="parTrans" cxnId="{4130D67C-7B02-49A1-8506-E022D3128E41}">
      <dgm:prSet/>
      <dgm:spPr/>
      <dgm:t>
        <a:bodyPr/>
        <a:lstStyle/>
        <a:p>
          <a:endParaRPr lang="en-US"/>
        </a:p>
      </dgm:t>
    </dgm:pt>
    <dgm:pt modelId="{826E8204-A0F5-479E-83D6-5329BA4C5DE0}" type="sibTrans" cxnId="{4130D67C-7B02-49A1-8506-E022D3128E41}">
      <dgm:prSet/>
      <dgm:spPr/>
      <dgm:t>
        <a:bodyPr/>
        <a:lstStyle/>
        <a:p>
          <a:endParaRPr lang="en-US"/>
        </a:p>
      </dgm:t>
    </dgm:pt>
    <dgm:pt modelId="{5A48050A-B2CE-45A9-B025-0C8FE2DC4EAF}">
      <dgm:prSet phldrT="[Text]"/>
      <dgm:spPr/>
      <dgm:t>
        <a:bodyPr/>
        <a:lstStyle/>
        <a:p>
          <a:pPr>
            <a:buAutoNum type="arabicPeriod"/>
          </a:pPr>
          <a:r>
            <a:rPr lang="en-US"/>
            <a:t>Đăng ký tài khoản</a:t>
          </a:r>
          <a:endParaRPr lang="en-US" dirty="0"/>
        </a:p>
      </dgm:t>
    </dgm:pt>
    <dgm:pt modelId="{B879E548-C0B9-4446-81F0-DD36201202EE}" type="parTrans" cxnId="{42D0835F-10F3-4E29-8646-A8F03FD229E5}">
      <dgm:prSet/>
      <dgm:spPr/>
      <dgm:t>
        <a:bodyPr/>
        <a:lstStyle/>
        <a:p>
          <a:endParaRPr lang="en-US"/>
        </a:p>
      </dgm:t>
    </dgm:pt>
    <dgm:pt modelId="{C7C21DBE-CAE1-4F34-AFBB-479D1222B806}" type="sibTrans" cxnId="{42D0835F-10F3-4E29-8646-A8F03FD229E5}">
      <dgm:prSet/>
      <dgm:spPr/>
      <dgm:t>
        <a:bodyPr/>
        <a:lstStyle/>
        <a:p>
          <a:endParaRPr lang="en-US"/>
        </a:p>
      </dgm:t>
    </dgm:pt>
    <dgm:pt modelId="{582D6DE5-1C51-4EF4-9C75-E501DE416DFB}">
      <dgm:prSet phldrT="[Text]"/>
      <dgm:spPr/>
      <dgm:t>
        <a:bodyPr/>
        <a:lstStyle/>
        <a:p>
          <a:pPr>
            <a:buAutoNum type="arabicPeriod"/>
          </a:pPr>
          <a:r>
            <a:rPr lang="en-US"/>
            <a:t>Đăng nhập hệ thống</a:t>
          </a:r>
          <a:endParaRPr lang="en-US" dirty="0"/>
        </a:p>
      </dgm:t>
    </dgm:pt>
    <dgm:pt modelId="{A5B2FA42-F5FD-4482-B705-DB5D88570868}" type="parTrans" cxnId="{10A4EFD5-8D70-4D83-AB84-10188AC5089E}">
      <dgm:prSet/>
      <dgm:spPr/>
      <dgm:t>
        <a:bodyPr/>
        <a:lstStyle/>
        <a:p>
          <a:endParaRPr lang="en-US"/>
        </a:p>
      </dgm:t>
    </dgm:pt>
    <dgm:pt modelId="{88DAC58C-0429-4D6C-990A-24B6793BEE8C}" type="sibTrans" cxnId="{10A4EFD5-8D70-4D83-AB84-10188AC5089E}">
      <dgm:prSet/>
      <dgm:spPr/>
      <dgm:t>
        <a:bodyPr/>
        <a:lstStyle/>
        <a:p>
          <a:endParaRPr lang="en-US"/>
        </a:p>
      </dgm:t>
    </dgm:pt>
    <dgm:pt modelId="{B6270FD8-5507-461E-9D24-085C55F6BB46}">
      <dgm:prSet phldrT="[Text]"/>
      <dgm:spPr/>
      <dgm:t>
        <a:bodyPr/>
        <a:lstStyle/>
        <a:p>
          <a:pPr>
            <a:buAutoNum type="arabicPeriod"/>
          </a:pPr>
          <a:r>
            <a:rPr lang="en-US"/>
            <a:t>Tra cứu thông tin tuyển sinh</a:t>
          </a:r>
          <a:endParaRPr lang="en-US" dirty="0"/>
        </a:p>
      </dgm:t>
    </dgm:pt>
    <dgm:pt modelId="{410CC8D7-4F68-447E-8CB7-AC40DBC7C1EA}" type="parTrans" cxnId="{B8A5F8E9-C304-458C-8D31-B5B712C35148}">
      <dgm:prSet/>
      <dgm:spPr/>
      <dgm:t>
        <a:bodyPr/>
        <a:lstStyle/>
        <a:p>
          <a:endParaRPr lang="en-US"/>
        </a:p>
      </dgm:t>
    </dgm:pt>
    <dgm:pt modelId="{FB96D084-8FBE-4BBC-A218-BBCAAFD10B16}" type="sibTrans" cxnId="{B8A5F8E9-C304-458C-8D31-B5B712C35148}">
      <dgm:prSet/>
      <dgm:spPr/>
      <dgm:t>
        <a:bodyPr/>
        <a:lstStyle/>
        <a:p>
          <a:endParaRPr lang="en-US"/>
        </a:p>
      </dgm:t>
    </dgm:pt>
    <dgm:pt modelId="{E35185C1-43E0-404E-A276-45B5311C570F}">
      <dgm:prSet phldrT="[Text]"/>
      <dgm:spPr/>
      <dgm:t>
        <a:bodyPr/>
        <a:lstStyle/>
        <a:p>
          <a:r>
            <a:rPr lang="en-US"/>
            <a:t>Tạo hồ sơ</a:t>
          </a:r>
          <a:endParaRPr lang="en-US" dirty="0"/>
        </a:p>
      </dgm:t>
    </dgm:pt>
    <dgm:pt modelId="{0C07ECBB-D2DD-477C-869C-C94F092AC220}" type="parTrans" cxnId="{17ED72D1-407B-4ECF-A93A-B88F134F5711}">
      <dgm:prSet/>
      <dgm:spPr/>
      <dgm:t>
        <a:bodyPr/>
        <a:lstStyle/>
        <a:p>
          <a:endParaRPr lang="en-US"/>
        </a:p>
      </dgm:t>
    </dgm:pt>
    <dgm:pt modelId="{4AECE6AD-A38C-46D0-A4F1-3FC3E82CFF7B}" type="sibTrans" cxnId="{17ED72D1-407B-4ECF-A93A-B88F134F5711}">
      <dgm:prSet/>
      <dgm:spPr/>
      <dgm:t>
        <a:bodyPr/>
        <a:lstStyle/>
        <a:p>
          <a:endParaRPr lang="en-US"/>
        </a:p>
      </dgm:t>
    </dgm:pt>
    <dgm:pt modelId="{F2DF7BB1-03C4-4A12-A1C1-A01701F6FE50}">
      <dgm:prSet phldrT="[Text]"/>
      <dgm:spPr/>
      <dgm:t>
        <a:bodyPr/>
        <a:lstStyle/>
        <a:p>
          <a:pPr>
            <a:buAutoNum type="arabicPeriod"/>
          </a:pPr>
          <a:r>
            <a:rPr lang="en-US"/>
            <a:t>Rà soát thông tin hồ sơ</a:t>
          </a:r>
          <a:endParaRPr lang="en-US" dirty="0">
            <a:solidFill>
              <a:schemeClr val="bg1"/>
            </a:solidFill>
          </a:endParaRPr>
        </a:p>
      </dgm:t>
    </dgm:pt>
    <dgm:pt modelId="{83DEAEB8-62E9-4A7D-980B-6D956B7BED4C}" type="parTrans" cxnId="{8E00EDB1-3E5C-4B6F-8ED2-83C38D72FCB8}">
      <dgm:prSet/>
      <dgm:spPr/>
      <dgm:t>
        <a:bodyPr/>
        <a:lstStyle/>
        <a:p>
          <a:endParaRPr lang="en-US"/>
        </a:p>
      </dgm:t>
    </dgm:pt>
    <dgm:pt modelId="{CBB6A5C8-F961-4750-BB66-927B43252AC2}" type="sibTrans" cxnId="{8E00EDB1-3E5C-4B6F-8ED2-83C38D72FCB8}">
      <dgm:prSet/>
      <dgm:spPr/>
      <dgm:t>
        <a:bodyPr/>
        <a:lstStyle/>
        <a:p>
          <a:endParaRPr lang="en-US"/>
        </a:p>
      </dgm:t>
    </dgm:pt>
    <dgm:pt modelId="{8174A178-B749-4A60-9E6D-52EACE0BF27A}">
      <dgm:prSet phldrT="[Text]"/>
      <dgm:spPr/>
      <dgm:t>
        <a:bodyPr/>
        <a:lstStyle/>
        <a:p>
          <a:r>
            <a:rPr lang="en-US"/>
            <a:t>Tra cứu hồ sơ</a:t>
          </a:r>
          <a:endParaRPr lang="en-US" dirty="0"/>
        </a:p>
      </dgm:t>
    </dgm:pt>
    <dgm:pt modelId="{F09AC432-17F1-46B2-B47F-AB8B65439514}" type="parTrans" cxnId="{F37CA171-808F-4EB8-8239-DECF19110FE3}">
      <dgm:prSet/>
      <dgm:spPr/>
      <dgm:t>
        <a:bodyPr/>
        <a:lstStyle/>
        <a:p>
          <a:endParaRPr lang="en-US"/>
        </a:p>
      </dgm:t>
    </dgm:pt>
    <dgm:pt modelId="{06C8236A-B307-4022-A862-8318349F59BE}" type="sibTrans" cxnId="{F37CA171-808F-4EB8-8239-DECF19110FE3}">
      <dgm:prSet/>
      <dgm:spPr/>
      <dgm:t>
        <a:bodyPr/>
        <a:lstStyle/>
        <a:p>
          <a:endParaRPr lang="en-US"/>
        </a:p>
      </dgm:t>
    </dgm:pt>
    <dgm:pt modelId="{B6D7D748-AE03-4B1C-B7E6-639996215B94}" type="pres">
      <dgm:prSet presAssocID="{5939FD78-1FBB-4F62-8E3F-B07802532DA5}" presName="linear" presStyleCnt="0">
        <dgm:presLayoutVars>
          <dgm:dir/>
          <dgm:animLvl val="lvl"/>
          <dgm:resizeHandles val="exact"/>
        </dgm:presLayoutVars>
      </dgm:prSet>
      <dgm:spPr/>
    </dgm:pt>
    <dgm:pt modelId="{C22EC55F-E8D0-4929-9624-DE557A9FD5B4}" type="pres">
      <dgm:prSet presAssocID="{D9C493B0-B96D-48B7-9161-8865F2AE601C}" presName="parentLin" presStyleCnt="0"/>
      <dgm:spPr/>
    </dgm:pt>
    <dgm:pt modelId="{8D36694C-F3E0-4C20-9240-47F1671852B3}" type="pres">
      <dgm:prSet presAssocID="{D9C493B0-B96D-48B7-9161-8865F2AE601C}" presName="parentLeftMargin" presStyleLbl="node1" presStyleIdx="0" presStyleCnt="7"/>
      <dgm:spPr/>
    </dgm:pt>
    <dgm:pt modelId="{886721F0-853B-42EA-A782-832A251F5C4E}" type="pres">
      <dgm:prSet presAssocID="{D9C493B0-B96D-48B7-9161-8865F2AE601C}" presName="parentText" presStyleLbl="node1" presStyleIdx="0" presStyleCnt="7">
        <dgm:presLayoutVars>
          <dgm:chMax val="0"/>
          <dgm:bulletEnabled val="1"/>
        </dgm:presLayoutVars>
      </dgm:prSet>
      <dgm:spPr/>
    </dgm:pt>
    <dgm:pt modelId="{688AB76C-B1A2-431B-8417-9817170A5387}" type="pres">
      <dgm:prSet presAssocID="{D9C493B0-B96D-48B7-9161-8865F2AE601C}" presName="negativeSpace" presStyleCnt="0"/>
      <dgm:spPr/>
    </dgm:pt>
    <dgm:pt modelId="{9F2282FA-B9FC-4CCD-9A6D-95E8B2B4654B}" type="pres">
      <dgm:prSet presAssocID="{D9C493B0-B96D-48B7-9161-8865F2AE601C}" presName="childText" presStyleLbl="conFgAcc1" presStyleIdx="0" presStyleCnt="7">
        <dgm:presLayoutVars>
          <dgm:bulletEnabled val="1"/>
        </dgm:presLayoutVars>
      </dgm:prSet>
      <dgm:spPr/>
    </dgm:pt>
    <dgm:pt modelId="{5A0DC5C0-427B-4AA7-9FB6-42E0E7FA48FF}" type="pres">
      <dgm:prSet presAssocID="{826E8204-A0F5-479E-83D6-5329BA4C5DE0}" presName="spaceBetweenRectangles" presStyleCnt="0"/>
      <dgm:spPr/>
    </dgm:pt>
    <dgm:pt modelId="{9821B15A-0707-4E1A-BFAB-D478CB9DC47B}" type="pres">
      <dgm:prSet presAssocID="{5A48050A-B2CE-45A9-B025-0C8FE2DC4EAF}" presName="parentLin" presStyleCnt="0"/>
      <dgm:spPr/>
    </dgm:pt>
    <dgm:pt modelId="{E3977409-8344-4DF0-B694-B72AC7E77F38}" type="pres">
      <dgm:prSet presAssocID="{5A48050A-B2CE-45A9-B025-0C8FE2DC4EAF}" presName="parentLeftMargin" presStyleLbl="node1" presStyleIdx="0" presStyleCnt="7"/>
      <dgm:spPr/>
    </dgm:pt>
    <dgm:pt modelId="{13C66388-89FB-4C22-BF24-165C3848C294}" type="pres">
      <dgm:prSet presAssocID="{5A48050A-B2CE-45A9-B025-0C8FE2DC4EAF}" presName="parentText" presStyleLbl="node1" presStyleIdx="1" presStyleCnt="7">
        <dgm:presLayoutVars>
          <dgm:chMax val="0"/>
          <dgm:bulletEnabled val="1"/>
        </dgm:presLayoutVars>
      </dgm:prSet>
      <dgm:spPr/>
    </dgm:pt>
    <dgm:pt modelId="{6A4255F9-E5C6-4752-B477-DE8D6983FB84}" type="pres">
      <dgm:prSet presAssocID="{5A48050A-B2CE-45A9-B025-0C8FE2DC4EAF}" presName="negativeSpace" presStyleCnt="0"/>
      <dgm:spPr/>
    </dgm:pt>
    <dgm:pt modelId="{34E82E50-BCEC-46B9-A0FA-A7E2F70FC625}" type="pres">
      <dgm:prSet presAssocID="{5A48050A-B2CE-45A9-B025-0C8FE2DC4EAF}" presName="childText" presStyleLbl="conFgAcc1" presStyleIdx="1" presStyleCnt="7">
        <dgm:presLayoutVars>
          <dgm:bulletEnabled val="1"/>
        </dgm:presLayoutVars>
      </dgm:prSet>
      <dgm:spPr/>
    </dgm:pt>
    <dgm:pt modelId="{EC4213F0-416C-40F9-9C3D-55B45969D27C}" type="pres">
      <dgm:prSet presAssocID="{C7C21DBE-CAE1-4F34-AFBB-479D1222B806}" presName="spaceBetweenRectangles" presStyleCnt="0"/>
      <dgm:spPr/>
    </dgm:pt>
    <dgm:pt modelId="{E5EB1DB7-28C0-42D0-BF7F-D1BADDAB28D5}" type="pres">
      <dgm:prSet presAssocID="{582D6DE5-1C51-4EF4-9C75-E501DE416DFB}" presName="parentLin" presStyleCnt="0"/>
      <dgm:spPr/>
    </dgm:pt>
    <dgm:pt modelId="{39119CC2-2BD7-45FD-AE6D-ACFCBD7A5F26}" type="pres">
      <dgm:prSet presAssocID="{582D6DE5-1C51-4EF4-9C75-E501DE416DFB}" presName="parentLeftMargin" presStyleLbl="node1" presStyleIdx="1" presStyleCnt="7"/>
      <dgm:spPr/>
    </dgm:pt>
    <dgm:pt modelId="{37B19FAE-3114-441A-B505-39FF725B66CE}" type="pres">
      <dgm:prSet presAssocID="{582D6DE5-1C51-4EF4-9C75-E501DE416DFB}" presName="parentText" presStyleLbl="node1" presStyleIdx="2" presStyleCnt="7">
        <dgm:presLayoutVars>
          <dgm:chMax val="0"/>
          <dgm:bulletEnabled val="1"/>
        </dgm:presLayoutVars>
      </dgm:prSet>
      <dgm:spPr/>
    </dgm:pt>
    <dgm:pt modelId="{F5C455E3-AB8B-4AA3-B6FA-EB74EBA15BEA}" type="pres">
      <dgm:prSet presAssocID="{582D6DE5-1C51-4EF4-9C75-E501DE416DFB}" presName="negativeSpace" presStyleCnt="0"/>
      <dgm:spPr/>
    </dgm:pt>
    <dgm:pt modelId="{30157BAD-4A91-4178-AFCD-0B2CDB8C4801}" type="pres">
      <dgm:prSet presAssocID="{582D6DE5-1C51-4EF4-9C75-E501DE416DFB}" presName="childText" presStyleLbl="conFgAcc1" presStyleIdx="2" presStyleCnt="7">
        <dgm:presLayoutVars>
          <dgm:bulletEnabled val="1"/>
        </dgm:presLayoutVars>
      </dgm:prSet>
      <dgm:spPr/>
    </dgm:pt>
    <dgm:pt modelId="{2B251D04-010A-4E27-9BB1-0620850C6E9E}" type="pres">
      <dgm:prSet presAssocID="{88DAC58C-0429-4D6C-990A-24B6793BEE8C}" presName="spaceBetweenRectangles" presStyleCnt="0"/>
      <dgm:spPr/>
    </dgm:pt>
    <dgm:pt modelId="{4205DA9A-3664-4CDD-99DE-B84D55DA818F}" type="pres">
      <dgm:prSet presAssocID="{B6270FD8-5507-461E-9D24-085C55F6BB46}" presName="parentLin" presStyleCnt="0"/>
      <dgm:spPr/>
    </dgm:pt>
    <dgm:pt modelId="{F357DD14-A8E0-4606-A459-245AA1C70FC7}" type="pres">
      <dgm:prSet presAssocID="{B6270FD8-5507-461E-9D24-085C55F6BB46}" presName="parentLeftMargin" presStyleLbl="node1" presStyleIdx="2" presStyleCnt="7"/>
      <dgm:spPr/>
    </dgm:pt>
    <dgm:pt modelId="{A442895D-33A3-4790-90AE-323500F59988}" type="pres">
      <dgm:prSet presAssocID="{B6270FD8-5507-461E-9D24-085C55F6BB46}" presName="parentText" presStyleLbl="node1" presStyleIdx="3" presStyleCnt="7">
        <dgm:presLayoutVars>
          <dgm:chMax val="0"/>
          <dgm:bulletEnabled val="1"/>
        </dgm:presLayoutVars>
      </dgm:prSet>
      <dgm:spPr/>
    </dgm:pt>
    <dgm:pt modelId="{3E2EE56E-BAE9-499B-ABA1-9E71623404EE}" type="pres">
      <dgm:prSet presAssocID="{B6270FD8-5507-461E-9D24-085C55F6BB46}" presName="negativeSpace" presStyleCnt="0"/>
      <dgm:spPr/>
    </dgm:pt>
    <dgm:pt modelId="{07D355C2-6378-441B-98B0-D923ED70DE34}" type="pres">
      <dgm:prSet presAssocID="{B6270FD8-5507-461E-9D24-085C55F6BB46}" presName="childText" presStyleLbl="conFgAcc1" presStyleIdx="3" presStyleCnt="7">
        <dgm:presLayoutVars>
          <dgm:bulletEnabled val="1"/>
        </dgm:presLayoutVars>
      </dgm:prSet>
      <dgm:spPr/>
    </dgm:pt>
    <dgm:pt modelId="{44BCF97B-915A-4254-B1A3-5C421F657FCD}" type="pres">
      <dgm:prSet presAssocID="{FB96D084-8FBE-4BBC-A218-BBCAAFD10B16}" presName="spaceBetweenRectangles" presStyleCnt="0"/>
      <dgm:spPr/>
    </dgm:pt>
    <dgm:pt modelId="{25184B73-1E73-47CE-9CED-977EFDDC68ED}" type="pres">
      <dgm:prSet presAssocID="{E35185C1-43E0-404E-A276-45B5311C570F}" presName="parentLin" presStyleCnt="0"/>
      <dgm:spPr/>
    </dgm:pt>
    <dgm:pt modelId="{7594D4E2-E5E8-47DA-ACBB-A672BFDB66ED}" type="pres">
      <dgm:prSet presAssocID="{E35185C1-43E0-404E-A276-45B5311C570F}" presName="parentLeftMargin" presStyleLbl="node1" presStyleIdx="3" presStyleCnt="7"/>
      <dgm:spPr/>
    </dgm:pt>
    <dgm:pt modelId="{7784D039-17CE-4BB9-8747-DFD1F2E5B9BA}" type="pres">
      <dgm:prSet presAssocID="{E35185C1-43E0-404E-A276-45B5311C570F}" presName="parentText" presStyleLbl="node1" presStyleIdx="4" presStyleCnt="7">
        <dgm:presLayoutVars>
          <dgm:chMax val="0"/>
          <dgm:bulletEnabled val="1"/>
        </dgm:presLayoutVars>
      </dgm:prSet>
      <dgm:spPr/>
    </dgm:pt>
    <dgm:pt modelId="{69E3EED3-15E2-49CF-9DBF-01AF0CF725EC}" type="pres">
      <dgm:prSet presAssocID="{E35185C1-43E0-404E-A276-45B5311C570F}" presName="negativeSpace" presStyleCnt="0"/>
      <dgm:spPr/>
    </dgm:pt>
    <dgm:pt modelId="{5224A910-8638-441D-8155-95482D307548}" type="pres">
      <dgm:prSet presAssocID="{E35185C1-43E0-404E-A276-45B5311C570F}" presName="childText" presStyleLbl="conFgAcc1" presStyleIdx="4" presStyleCnt="7">
        <dgm:presLayoutVars>
          <dgm:bulletEnabled val="1"/>
        </dgm:presLayoutVars>
      </dgm:prSet>
      <dgm:spPr/>
    </dgm:pt>
    <dgm:pt modelId="{164F4F8F-40C4-47A4-8582-DCBE54B39DE6}" type="pres">
      <dgm:prSet presAssocID="{4AECE6AD-A38C-46D0-A4F1-3FC3E82CFF7B}" presName="spaceBetweenRectangles" presStyleCnt="0"/>
      <dgm:spPr/>
    </dgm:pt>
    <dgm:pt modelId="{11962BF3-578D-42CF-B95E-5D86F40B7BC5}" type="pres">
      <dgm:prSet presAssocID="{F2DF7BB1-03C4-4A12-A1C1-A01701F6FE50}" presName="parentLin" presStyleCnt="0"/>
      <dgm:spPr/>
    </dgm:pt>
    <dgm:pt modelId="{2A4B08F4-DE53-4BC6-98D0-261CF9B10101}" type="pres">
      <dgm:prSet presAssocID="{F2DF7BB1-03C4-4A12-A1C1-A01701F6FE50}" presName="parentLeftMargin" presStyleLbl="node1" presStyleIdx="4" presStyleCnt="7"/>
      <dgm:spPr/>
    </dgm:pt>
    <dgm:pt modelId="{E0A5980E-F320-47A8-B3D3-3A3B29C9CB87}" type="pres">
      <dgm:prSet presAssocID="{F2DF7BB1-03C4-4A12-A1C1-A01701F6FE50}" presName="parentText" presStyleLbl="node1" presStyleIdx="5" presStyleCnt="7">
        <dgm:presLayoutVars>
          <dgm:chMax val="0"/>
          <dgm:bulletEnabled val="1"/>
        </dgm:presLayoutVars>
      </dgm:prSet>
      <dgm:spPr/>
    </dgm:pt>
    <dgm:pt modelId="{93D9815E-6E29-4A1B-A342-A9FA89EC7B04}" type="pres">
      <dgm:prSet presAssocID="{F2DF7BB1-03C4-4A12-A1C1-A01701F6FE50}" presName="negativeSpace" presStyleCnt="0"/>
      <dgm:spPr/>
    </dgm:pt>
    <dgm:pt modelId="{91733D90-1782-4AB5-B6BE-AFCE10D9898C}" type="pres">
      <dgm:prSet presAssocID="{F2DF7BB1-03C4-4A12-A1C1-A01701F6FE50}" presName="childText" presStyleLbl="conFgAcc1" presStyleIdx="5" presStyleCnt="7">
        <dgm:presLayoutVars>
          <dgm:bulletEnabled val="1"/>
        </dgm:presLayoutVars>
      </dgm:prSet>
      <dgm:spPr/>
    </dgm:pt>
    <dgm:pt modelId="{5298278E-F4C8-4C3D-BA85-BE7127A139C3}" type="pres">
      <dgm:prSet presAssocID="{CBB6A5C8-F961-4750-BB66-927B43252AC2}" presName="spaceBetweenRectangles" presStyleCnt="0"/>
      <dgm:spPr/>
    </dgm:pt>
    <dgm:pt modelId="{420434F8-94CC-49E0-BC1F-C376BAE1EB7C}" type="pres">
      <dgm:prSet presAssocID="{8174A178-B749-4A60-9E6D-52EACE0BF27A}" presName="parentLin" presStyleCnt="0"/>
      <dgm:spPr/>
    </dgm:pt>
    <dgm:pt modelId="{24F9E525-9EE8-4D47-8548-D4B9619751DA}" type="pres">
      <dgm:prSet presAssocID="{8174A178-B749-4A60-9E6D-52EACE0BF27A}" presName="parentLeftMargin" presStyleLbl="node1" presStyleIdx="5" presStyleCnt="7"/>
      <dgm:spPr/>
    </dgm:pt>
    <dgm:pt modelId="{5F9AEC88-5490-4885-ADAB-0DBEB84F636E}" type="pres">
      <dgm:prSet presAssocID="{8174A178-B749-4A60-9E6D-52EACE0BF27A}" presName="parentText" presStyleLbl="node1" presStyleIdx="6" presStyleCnt="7">
        <dgm:presLayoutVars>
          <dgm:chMax val="0"/>
          <dgm:bulletEnabled val="1"/>
        </dgm:presLayoutVars>
      </dgm:prSet>
      <dgm:spPr/>
    </dgm:pt>
    <dgm:pt modelId="{9960688A-967D-48F8-8FC6-6E009DED54E1}" type="pres">
      <dgm:prSet presAssocID="{8174A178-B749-4A60-9E6D-52EACE0BF27A}" presName="negativeSpace" presStyleCnt="0"/>
      <dgm:spPr/>
    </dgm:pt>
    <dgm:pt modelId="{DB095006-5485-4C62-AF02-A88029685FEF}" type="pres">
      <dgm:prSet presAssocID="{8174A178-B749-4A60-9E6D-52EACE0BF27A}" presName="childText" presStyleLbl="conFgAcc1" presStyleIdx="6" presStyleCnt="7">
        <dgm:presLayoutVars>
          <dgm:bulletEnabled val="1"/>
        </dgm:presLayoutVars>
      </dgm:prSet>
      <dgm:spPr/>
    </dgm:pt>
  </dgm:ptLst>
  <dgm:cxnLst>
    <dgm:cxn modelId="{6117AB03-70FE-4C1C-A18B-3F2AD251030D}" type="presOf" srcId="{8174A178-B749-4A60-9E6D-52EACE0BF27A}" destId="{24F9E525-9EE8-4D47-8548-D4B9619751DA}" srcOrd="0" destOrd="0" presId="urn:microsoft.com/office/officeart/2005/8/layout/list1"/>
    <dgm:cxn modelId="{5097AC12-5923-4F6F-8B7C-EE3E390A0DCE}" type="presOf" srcId="{582D6DE5-1C51-4EF4-9C75-E501DE416DFB}" destId="{37B19FAE-3114-441A-B505-39FF725B66CE}" srcOrd="1" destOrd="0" presId="urn:microsoft.com/office/officeart/2005/8/layout/list1"/>
    <dgm:cxn modelId="{65A1B315-6DBC-41BD-8158-FCD0E9E6E81B}" type="presOf" srcId="{D9C493B0-B96D-48B7-9161-8865F2AE601C}" destId="{8D36694C-F3E0-4C20-9240-47F1671852B3}" srcOrd="0" destOrd="0" presId="urn:microsoft.com/office/officeart/2005/8/layout/list1"/>
    <dgm:cxn modelId="{DFA2EF1C-7D02-40FF-BEE6-DD8C0C2AF71D}" type="presOf" srcId="{D9C493B0-B96D-48B7-9161-8865F2AE601C}" destId="{886721F0-853B-42EA-A782-832A251F5C4E}" srcOrd="1" destOrd="0" presId="urn:microsoft.com/office/officeart/2005/8/layout/list1"/>
    <dgm:cxn modelId="{A2685A2D-87BC-49B9-9409-BE5641CAA9DD}" type="presOf" srcId="{F2DF7BB1-03C4-4A12-A1C1-A01701F6FE50}" destId="{2A4B08F4-DE53-4BC6-98D0-261CF9B10101}" srcOrd="0" destOrd="0" presId="urn:microsoft.com/office/officeart/2005/8/layout/list1"/>
    <dgm:cxn modelId="{6D985B2F-B305-4441-B783-FAF55CAFD1DE}" type="presOf" srcId="{5939FD78-1FBB-4F62-8E3F-B07802532DA5}" destId="{B6D7D748-AE03-4B1C-B7E6-639996215B94}" srcOrd="0" destOrd="0" presId="urn:microsoft.com/office/officeart/2005/8/layout/list1"/>
    <dgm:cxn modelId="{73954036-2EEC-40D6-A799-B3FE7DD2D02D}" type="presOf" srcId="{E35185C1-43E0-404E-A276-45B5311C570F}" destId="{7784D039-17CE-4BB9-8747-DFD1F2E5B9BA}" srcOrd="1" destOrd="0" presId="urn:microsoft.com/office/officeart/2005/8/layout/list1"/>
    <dgm:cxn modelId="{737B3840-71C4-4537-9C40-9543E57A95F2}" type="presOf" srcId="{582D6DE5-1C51-4EF4-9C75-E501DE416DFB}" destId="{39119CC2-2BD7-45FD-AE6D-ACFCBD7A5F26}" srcOrd="0" destOrd="0" presId="urn:microsoft.com/office/officeart/2005/8/layout/list1"/>
    <dgm:cxn modelId="{42D0835F-10F3-4E29-8646-A8F03FD229E5}" srcId="{5939FD78-1FBB-4F62-8E3F-B07802532DA5}" destId="{5A48050A-B2CE-45A9-B025-0C8FE2DC4EAF}" srcOrd="1" destOrd="0" parTransId="{B879E548-C0B9-4446-81F0-DD36201202EE}" sibTransId="{C7C21DBE-CAE1-4F34-AFBB-479D1222B806}"/>
    <dgm:cxn modelId="{6060846E-6E70-489E-9409-ED3B41F6D5DF}" type="presOf" srcId="{5A48050A-B2CE-45A9-B025-0C8FE2DC4EAF}" destId="{13C66388-89FB-4C22-BF24-165C3848C294}" srcOrd="1" destOrd="0" presId="urn:microsoft.com/office/officeart/2005/8/layout/list1"/>
    <dgm:cxn modelId="{3EAF7E70-7102-4DC6-9950-1638B0986543}" type="presOf" srcId="{F2DF7BB1-03C4-4A12-A1C1-A01701F6FE50}" destId="{E0A5980E-F320-47A8-B3D3-3A3B29C9CB87}" srcOrd="1" destOrd="0" presId="urn:microsoft.com/office/officeart/2005/8/layout/list1"/>
    <dgm:cxn modelId="{F37CA171-808F-4EB8-8239-DECF19110FE3}" srcId="{5939FD78-1FBB-4F62-8E3F-B07802532DA5}" destId="{8174A178-B749-4A60-9E6D-52EACE0BF27A}" srcOrd="6" destOrd="0" parTransId="{F09AC432-17F1-46B2-B47F-AB8B65439514}" sibTransId="{06C8236A-B307-4022-A862-8318349F59BE}"/>
    <dgm:cxn modelId="{3CA91C55-E6CF-4A85-BA62-B4786EEC97E5}" type="presOf" srcId="{8174A178-B749-4A60-9E6D-52EACE0BF27A}" destId="{5F9AEC88-5490-4885-ADAB-0DBEB84F636E}" srcOrd="1" destOrd="0" presId="urn:microsoft.com/office/officeart/2005/8/layout/list1"/>
    <dgm:cxn modelId="{4130D67C-7B02-49A1-8506-E022D3128E41}" srcId="{5939FD78-1FBB-4F62-8E3F-B07802532DA5}" destId="{D9C493B0-B96D-48B7-9161-8865F2AE601C}" srcOrd="0" destOrd="0" parTransId="{4CA06B76-3A07-4225-AFAB-1624810C9715}" sibTransId="{826E8204-A0F5-479E-83D6-5329BA4C5DE0}"/>
    <dgm:cxn modelId="{5548837F-06ED-407A-8E41-21159103CBF4}" type="presOf" srcId="{E35185C1-43E0-404E-A276-45B5311C570F}" destId="{7594D4E2-E5E8-47DA-ACBB-A672BFDB66ED}" srcOrd="0" destOrd="0" presId="urn:microsoft.com/office/officeart/2005/8/layout/list1"/>
    <dgm:cxn modelId="{4B058C7F-0AE4-407E-9697-797DCC424C5A}" type="presOf" srcId="{B6270FD8-5507-461E-9D24-085C55F6BB46}" destId="{F357DD14-A8E0-4606-A459-245AA1C70FC7}" srcOrd="0" destOrd="0" presId="urn:microsoft.com/office/officeart/2005/8/layout/list1"/>
    <dgm:cxn modelId="{5CF3598E-630A-4145-BBD2-1094399F771C}" type="presOf" srcId="{5A48050A-B2CE-45A9-B025-0C8FE2DC4EAF}" destId="{E3977409-8344-4DF0-B694-B72AC7E77F38}" srcOrd="0" destOrd="0" presId="urn:microsoft.com/office/officeart/2005/8/layout/list1"/>
    <dgm:cxn modelId="{8E00EDB1-3E5C-4B6F-8ED2-83C38D72FCB8}" srcId="{5939FD78-1FBB-4F62-8E3F-B07802532DA5}" destId="{F2DF7BB1-03C4-4A12-A1C1-A01701F6FE50}" srcOrd="5" destOrd="0" parTransId="{83DEAEB8-62E9-4A7D-980B-6D956B7BED4C}" sibTransId="{CBB6A5C8-F961-4750-BB66-927B43252AC2}"/>
    <dgm:cxn modelId="{17ED72D1-407B-4ECF-A93A-B88F134F5711}" srcId="{5939FD78-1FBB-4F62-8E3F-B07802532DA5}" destId="{E35185C1-43E0-404E-A276-45B5311C570F}" srcOrd="4" destOrd="0" parTransId="{0C07ECBB-D2DD-477C-869C-C94F092AC220}" sibTransId="{4AECE6AD-A38C-46D0-A4F1-3FC3E82CFF7B}"/>
    <dgm:cxn modelId="{10A4EFD5-8D70-4D83-AB84-10188AC5089E}" srcId="{5939FD78-1FBB-4F62-8E3F-B07802532DA5}" destId="{582D6DE5-1C51-4EF4-9C75-E501DE416DFB}" srcOrd="2" destOrd="0" parTransId="{A5B2FA42-F5FD-4482-B705-DB5D88570868}" sibTransId="{88DAC58C-0429-4D6C-990A-24B6793BEE8C}"/>
    <dgm:cxn modelId="{B8A5F8E9-C304-458C-8D31-B5B712C35148}" srcId="{5939FD78-1FBB-4F62-8E3F-B07802532DA5}" destId="{B6270FD8-5507-461E-9D24-085C55F6BB46}" srcOrd="3" destOrd="0" parTransId="{410CC8D7-4F68-447E-8CB7-AC40DBC7C1EA}" sibTransId="{FB96D084-8FBE-4BBC-A218-BBCAAFD10B16}"/>
    <dgm:cxn modelId="{7B65EAF5-856E-4408-B724-34E391C15B76}" type="presOf" srcId="{B6270FD8-5507-461E-9D24-085C55F6BB46}" destId="{A442895D-33A3-4790-90AE-323500F59988}" srcOrd="1" destOrd="0" presId="urn:microsoft.com/office/officeart/2005/8/layout/list1"/>
    <dgm:cxn modelId="{218DF0EC-4634-4685-9F61-45055B2D6C0C}" type="presParOf" srcId="{B6D7D748-AE03-4B1C-B7E6-639996215B94}" destId="{C22EC55F-E8D0-4929-9624-DE557A9FD5B4}" srcOrd="0" destOrd="0" presId="urn:microsoft.com/office/officeart/2005/8/layout/list1"/>
    <dgm:cxn modelId="{120828B4-A46A-4575-BFB7-1E6ADC599457}" type="presParOf" srcId="{C22EC55F-E8D0-4929-9624-DE557A9FD5B4}" destId="{8D36694C-F3E0-4C20-9240-47F1671852B3}" srcOrd="0" destOrd="0" presId="urn:microsoft.com/office/officeart/2005/8/layout/list1"/>
    <dgm:cxn modelId="{4B682CC4-E270-41C1-9B92-4F665871B802}" type="presParOf" srcId="{C22EC55F-E8D0-4929-9624-DE557A9FD5B4}" destId="{886721F0-853B-42EA-A782-832A251F5C4E}" srcOrd="1" destOrd="0" presId="urn:microsoft.com/office/officeart/2005/8/layout/list1"/>
    <dgm:cxn modelId="{94236210-348D-4FCF-8D5D-25D72B3486B1}" type="presParOf" srcId="{B6D7D748-AE03-4B1C-B7E6-639996215B94}" destId="{688AB76C-B1A2-431B-8417-9817170A5387}" srcOrd="1" destOrd="0" presId="urn:microsoft.com/office/officeart/2005/8/layout/list1"/>
    <dgm:cxn modelId="{D404162D-2684-444F-B551-EB687740FEF5}" type="presParOf" srcId="{B6D7D748-AE03-4B1C-B7E6-639996215B94}" destId="{9F2282FA-B9FC-4CCD-9A6D-95E8B2B4654B}" srcOrd="2" destOrd="0" presId="urn:microsoft.com/office/officeart/2005/8/layout/list1"/>
    <dgm:cxn modelId="{D9748597-0A6F-41F8-9958-4B96B263729D}" type="presParOf" srcId="{B6D7D748-AE03-4B1C-B7E6-639996215B94}" destId="{5A0DC5C0-427B-4AA7-9FB6-42E0E7FA48FF}" srcOrd="3" destOrd="0" presId="urn:microsoft.com/office/officeart/2005/8/layout/list1"/>
    <dgm:cxn modelId="{8F999270-AFC5-456B-9034-BFFA1AC8DFB4}" type="presParOf" srcId="{B6D7D748-AE03-4B1C-B7E6-639996215B94}" destId="{9821B15A-0707-4E1A-BFAB-D478CB9DC47B}" srcOrd="4" destOrd="0" presId="urn:microsoft.com/office/officeart/2005/8/layout/list1"/>
    <dgm:cxn modelId="{71219BBF-B2BE-4551-9539-906B297541A4}" type="presParOf" srcId="{9821B15A-0707-4E1A-BFAB-D478CB9DC47B}" destId="{E3977409-8344-4DF0-B694-B72AC7E77F38}" srcOrd="0" destOrd="0" presId="urn:microsoft.com/office/officeart/2005/8/layout/list1"/>
    <dgm:cxn modelId="{4E2E2350-1C19-466E-BB02-5A20A14C24A5}" type="presParOf" srcId="{9821B15A-0707-4E1A-BFAB-D478CB9DC47B}" destId="{13C66388-89FB-4C22-BF24-165C3848C294}" srcOrd="1" destOrd="0" presId="urn:microsoft.com/office/officeart/2005/8/layout/list1"/>
    <dgm:cxn modelId="{CE5801CA-9F6D-4E5B-AE1B-73028B2FEE2A}" type="presParOf" srcId="{B6D7D748-AE03-4B1C-B7E6-639996215B94}" destId="{6A4255F9-E5C6-4752-B477-DE8D6983FB84}" srcOrd="5" destOrd="0" presId="urn:microsoft.com/office/officeart/2005/8/layout/list1"/>
    <dgm:cxn modelId="{6A2E5F32-A976-4DE3-8684-BE832139C133}" type="presParOf" srcId="{B6D7D748-AE03-4B1C-B7E6-639996215B94}" destId="{34E82E50-BCEC-46B9-A0FA-A7E2F70FC625}" srcOrd="6" destOrd="0" presId="urn:microsoft.com/office/officeart/2005/8/layout/list1"/>
    <dgm:cxn modelId="{B8D680FF-C015-45AA-8696-AB83DFD8A059}" type="presParOf" srcId="{B6D7D748-AE03-4B1C-B7E6-639996215B94}" destId="{EC4213F0-416C-40F9-9C3D-55B45969D27C}" srcOrd="7" destOrd="0" presId="urn:microsoft.com/office/officeart/2005/8/layout/list1"/>
    <dgm:cxn modelId="{8B6978B5-5109-434F-95E3-4684DA9D0ADB}" type="presParOf" srcId="{B6D7D748-AE03-4B1C-B7E6-639996215B94}" destId="{E5EB1DB7-28C0-42D0-BF7F-D1BADDAB28D5}" srcOrd="8" destOrd="0" presId="urn:microsoft.com/office/officeart/2005/8/layout/list1"/>
    <dgm:cxn modelId="{41B15C00-59CE-4B11-B793-074C79B3DC83}" type="presParOf" srcId="{E5EB1DB7-28C0-42D0-BF7F-D1BADDAB28D5}" destId="{39119CC2-2BD7-45FD-AE6D-ACFCBD7A5F26}" srcOrd="0" destOrd="0" presId="urn:microsoft.com/office/officeart/2005/8/layout/list1"/>
    <dgm:cxn modelId="{85C649BC-B729-421A-8678-4A73D1A913A6}" type="presParOf" srcId="{E5EB1DB7-28C0-42D0-BF7F-D1BADDAB28D5}" destId="{37B19FAE-3114-441A-B505-39FF725B66CE}" srcOrd="1" destOrd="0" presId="urn:microsoft.com/office/officeart/2005/8/layout/list1"/>
    <dgm:cxn modelId="{7B0FEBAC-4548-4797-9B8D-11AFE69C2EE6}" type="presParOf" srcId="{B6D7D748-AE03-4B1C-B7E6-639996215B94}" destId="{F5C455E3-AB8B-4AA3-B6FA-EB74EBA15BEA}" srcOrd="9" destOrd="0" presId="urn:microsoft.com/office/officeart/2005/8/layout/list1"/>
    <dgm:cxn modelId="{7E476ACE-90B8-433D-A236-09283E24FEE6}" type="presParOf" srcId="{B6D7D748-AE03-4B1C-B7E6-639996215B94}" destId="{30157BAD-4A91-4178-AFCD-0B2CDB8C4801}" srcOrd="10" destOrd="0" presId="urn:microsoft.com/office/officeart/2005/8/layout/list1"/>
    <dgm:cxn modelId="{2783104E-1526-4B4F-BF42-D23C0611B875}" type="presParOf" srcId="{B6D7D748-AE03-4B1C-B7E6-639996215B94}" destId="{2B251D04-010A-4E27-9BB1-0620850C6E9E}" srcOrd="11" destOrd="0" presId="urn:microsoft.com/office/officeart/2005/8/layout/list1"/>
    <dgm:cxn modelId="{B830FB40-B1BF-4A26-A886-07B8204B2CBC}" type="presParOf" srcId="{B6D7D748-AE03-4B1C-B7E6-639996215B94}" destId="{4205DA9A-3664-4CDD-99DE-B84D55DA818F}" srcOrd="12" destOrd="0" presId="urn:microsoft.com/office/officeart/2005/8/layout/list1"/>
    <dgm:cxn modelId="{EFCEC486-B1FA-473D-B877-BF2C98A3FEF0}" type="presParOf" srcId="{4205DA9A-3664-4CDD-99DE-B84D55DA818F}" destId="{F357DD14-A8E0-4606-A459-245AA1C70FC7}" srcOrd="0" destOrd="0" presId="urn:microsoft.com/office/officeart/2005/8/layout/list1"/>
    <dgm:cxn modelId="{57CAA895-A7E6-4395-9639-03750A52F2AE}" type="presParOf" srcId="{4205DA9A-3664-4CDD-99DE-B84D55DA818F}" destId="{A442895D-33A3-4790-90AE-323500F59988}" srcOrd="1" destOrd="0" presId="urn:microsoft.com/office/officeart/2005/8/layout/list1"/>
    <dgm:cxn modelId="{E8BC8ED3-5F92-4EF7-9391-CFE85DD786AE}" type="presParOf" srcId="{B6D7D748-AE03-4B1C-B7E6-639996215B94}" destId="{3E2EE56E-BAE9-499B-ABA1-9E71623404EE}" srcOrd="13" destOrd="0" presId="urn:microsoft.com/office/officeart/2005/8/layout/list1"/>
    <dgm:cxn modelId="{54947568-DF4D-4A80-B852-8ED8BB989CC3}" type="presParOf" srcId="{B6D7D748-AE03-4B1C-B7E6-639996215B94}" destId="{07D355C2-6378-441B-98B0-D923ED70DE34}" srcOrd="14" destOrd="0" presId="urn:microsoft.com/office/officeart/2005/8/layout/list1"/>
    <dgm:cxn modelId="{D4CBC2FF-29A3-4E8B-976A-49082DD5DD02}" type="presParOf" srcId="{B6D7D748-AE03-4B1C-B7E6-639996215B94}" destId="{44BCF97B-915A-4254-B1A3-5C421F657FCD}" srcOrd="15" destOrd="0" presId="urn:microsoft.com/office/officeart/2005/8/layout/list1"/>
    <dgm:cxn modelId="{A726A4A1-B170-4970-B58C-78F1D5B012D7}" type="presParOf" srcId="{B6D7D748-AE03-4B1C-B7E6-639996215B94}" destId="{25184B73-1E73-47CE-9CED-977EFDDC68ED}" srcOrd="16" destOrd="0" presId="urn:microsoft.com/office/officeart/2005/8/layout/list1"/>
    <dgm:cxn modelId="{DAFA9A2A-C067-4657-BD09-ED70B48BAEDA}" type="presParOf" srcId="{25184B73-1E73-47CE-9CED-977EFDDC68ED}" destId="{7594D4E2-E5E8-47DA-ACBB-A672BFDB66ED}" srcOrd="0" destOrd="0" presId="urn:microsoft.com/office/officeart/2005/8/layout/list1"/>
    <dgm:cxn modelId="{B0900D29-8886-4486-9EAC-3C6A0FE074D7}" type="presParOf" srcId="{25184B73-1E73-47CE-9CED-977EFDDC68ED}" destId="{7784D039-17CE-4BB9-8747-DFD1F2E5B9BA}" srcOrd="1" destOrd="0" presId="urn:microsoft.com/office/officeart/2005/8/layout/list1"/>
    <dgm:cxn modelId="{E9964DB0-98D8-4C2D-9682-F5DB1E687C1E}" type="presParOf" srcId="{B6D7D748-AE03-4B1C-B7E6-639996215B94}" destId="{69E3EED3-15E2-49CF-9DBF-01AF0CF725EC}" srcOrd="17" destOrd="0" presId="urn:microsoft.com/office/officeart/2005/8/layout/list1"/>
    <dgm:cxn modelId="{A7626DBE-53A9-4173-9D43-8D018F3CEADA}" type="presParOf" srcId="{B6D7D748-AE03-4B1C-B7E6-639996215B94}" destId="{5224A910-8638-441D-8155-95482D307548}" srcOrd="18" destOrd="0" presId="urn:microsoft.com/office/officeart/2005/8/layout/list1"/>
    <dgm:cxn modelId="{E64AEFC0-9CCF-4198-B07F-DFC627FCD352}" type="presParOf" srcId="{B6D7D748-AE03-4B1C-B7E6-639996215B94}" destId="{164F4F8F-40C4-47A4-8582-DCBE54B39DE6}" srcOrd="19" destOrd="0" presId="urn:microsoft.com/office/officeart/2005/8/layout/list1"/>
    <dgm:cxn modelId="{AADFD7FC-4BF6-4F50-9929-BE64E2681A6F}" type="presParOf" srcId="{B6D7D748-AE03-4B1C-B7E6-639996215B94}" destId="{11962BF3-578D-42CF-B95E-5D86F40B7BC5}" srcOrd="20" destOrd="0" presId="urn:microsoft.com/office/officeart/2005/8/layout/list1"/>
    <dgm:cxn modelId="{73EAA571-731E-4AD1-B246-5032BA41D0A7}" type="presParOf" srcId="{11962BF3-578D-42CF-B95E-5D86F40B7BC5}" destId="{2A4B08F4-DE53-4BC6-98D0-261CF9B10101}" srcOrd="0" destOrd="0" presId="urn:microsoft.com/office/officeart/2005/8/layout/list1"/>
    <dgm:cxn modelId="{AE4C1AC8-EF6B-42F5-9053-328BEF260749}" type="presParOf" srcId="{11962BF3-578D-42CF-B95E-5D86F40B7BC5}" destId="{E0A5980E-F320-47A8-B3D3-3A3B29C9CB87}" srcOrd="1" destOrd="0" presId="urn:microsoft.com/office/officeart/2005/8/layout/list1"/>
    <dgm:cxn modelId="{8BB0AEA1-EE30-4B2A-8F9F-AE801256893D}" type="presParOf" srcId="{B6D7D748-AE03-4B1C-B7E6-639996215B94}" destId="{93D9815E-6E29-4A1B-A342-A9FA89EC7B04}" srcOrd="21" destOrd="0" presId="urn:microsoft.com/office/officeart/2005/8/layout/list1"/>
    <dgm:cxn modelId="{5D2A61CD-68C6-4B10-81B6-41135514705F}" type="presParOf" srcId="{B6D7D748-AE03-4B1C-B7E6-639996215B94}" destId="{91733D90-1782-4AB5-B6BE-AFCE10D9898C}" srcOrd="22" destOrd="0" presId="urn:microsoft.com/office/officeart/2005/8/layout/list1"/>
    <dgm:cxn modelId="{3E96E398-32DA-47EA-A8FD-2F0B9D374584}" type="presParOf" srcId="{B6D7D748-AE03-4B1C-B7E6-639996215B94}" destId="{5298278E-F4C8-4C3D-BA85-BE7127A139C3}" srcOrd="23" destOrd="0" presId="urn:microsoft.com/office/officeart/2005/8/layout/list1"/>
    <dgm:cxn modelId="{98020067-FFE1-487C-978B-68620698ED25}" type="presParOf" srcId="{B6D7D748-AE03-4B1C-B7E6-639996215B94}" destId="{420434F8-94CC-49E0-BC1F-C376BAE1EB7C}" srcOrd="24" destOrd="0" presId="urn:microsoft.com/office/officeart/2005/8/layout/list1"/>
    <dgm:cxn modelId="{F4F9BD64-4565-4078-9D7A-DF01F3A659FA}" type="presParOf" srcId="{420434F8-94CC-49E0-BC1F-C376BAE1EB7C}" destId="{24F9E525-9EE8-4D47-8548-D4B9619751DA}" srcOrd="0" destOrd="0" presId="urn:microsoft.com/office/officeart/2005/8/layout/list1"/>
    <dgm:cxn modelId="{6707E2F1-E95B-4DBB-9FA1-15D01B5775AD}" type="presParOf" srcId="{420434F8-94CC-49E0-BC1F-C376BAE1EB7C}" destId="{5F9AEC88-5490-4885-ADAB-0DBEB84F636E}" srcOrd="1" destOrd="0" presId="urn:microsoft.com/office/officeart/2005/8/layout/list1"/>
    <dgm:cxn modelId="{9765A3A0-3A51-47D4-A721-94257F35B30B}" type="presParOf" srcId="{B6D7D748-AE03-4B1C-B7E6-639996215B94}" destId="{9960688A-967D-48F8-8FC6-6E009DED54E1}" srcOrd="25" destOrd="0" presId="urn:microsoft.com/office/officeart/2005/8/layout/list1"/>
    <dgm:cxn modelId="{D05607BC-9272-4869-A91C-2639454C61EC}" type="presParOf" srcId="{B6D7D748-AE03-4B1C-B7E6-639996215B94}" destId="{DB095006-5485-4C62-AF02-A88029685FEF}" srcOrd="26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F2282FA-B9FC-4CCD-9A6D-95E8B2B4654B}">
      <dsp:nvSpPr>
        <dsp:cNvPr id="0" name=""/>
        <dsp:cNvSpPr/>
      </dsp:nvSpPr>
      <dsp:spPr>
        <a:xfrm>
          <a:off x="0" y="396931"/>
          <a:ext cx="9054988" cy="428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86721F0-853B-42EA-A782-832A251F5C4E}">
      <dsp:nvSpPr>
        <dsp:cNvPr id="0" name=""/>
        <dsp:cNvSpPr/>
      </dsp:nvSpPr>
      <dsp:spPr>
        <a:xfrm>
          <a:off x="452749" y="146011"/>
          <a:ext cx="6338491" cy="50184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39580" tIns="0" rIns="239580" bIns="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/>
            <a:t>Truy cập link </a:t>
          </a:r>
          <a:r>
            <a:rPr lang="en-US" sz="2000" kern="1200">
              <a:solidFill>
                <a:srgbClr val="FFC000"/>
              </a:solidFill>
            </a:rPr>
            <a:t>https://tsdc.binhduong.edu.vn/.</a:t>
          </a:r>
          <a:endParaRPr lang="en-US" sz="1200" kern="1200" dirty="0">
            <a:solidFill>
              <a:srgbClr val="FFC000"/>
            </a:solidFill>
          </a:endParaRPr>
        </a:p>
      </dsp:txBody>
      <dsp:txXfrm>
        <a:off x="477247" y="170509"/>
        <a:ext cx="6289495" cy="452844"/>
      </dsp:txXfrm>
    </dsp:sp>
    <dsp:sp modelId="{34E82E50-BCEC-46B9-A0FA-A7E2F70FC625}">
      <dsp:nvSpPr>
        <dsp:cNvPr id="0" name=""/>
        <dsp:cNvSpPr/>
      </dsp:nvSpPr>
      <dsp:spPr>
        <a:xfrm>
          <a:off x="0" y="1168052"/>
          <a:ext cx="9054988" cy="428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3C66388-89FB-4C22-BF24-165C3848C294}">
      <dsp:nvSpPr>
        <dsp:cNvPr id="0" name=""/>
        <dsp:cNvSpPr/>
      </dsp:nvSpPr>
      <dsp:spPr>
        <a:xfrm>
          <a:off x="452749" y="917132"/>
          <a:ext cx="6338491" cy="50184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39580" tIns="0" rIns="239580" bIns="0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/>
            <a:t>Đăng ký tài khoản</a:t>
          </a:r>
          <a:endParaRPr lang="en-US" sz="1700" kern="1200" dirty="0"/>
        </a:p>
      </dsp:txBody>
      <dsp:txXfrm>
        <a:off x="477247" y="941630"/>
        <a:ext cx="6289495" cy="452844"/>
      </dsp:txXfrm>
    </dsp:sp>
    <dsp:sp modelId="{30157BAD-4A91-4178-AFCD-0B2CDB8C4801}">
      <dsp:nvSpPr>
        <dsp:cNvPr id="0" name=""/>
        <dsp:cNvSpPr/>
      </dsp:nvSpPr>
      <dsp:spPr>
        <a:xfrm>
          <a:off x="0" y="1939172"/>
          <a:ext cx="9054988" cy="428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7B19FAE-3114-441A-B505-39FF725B66CE}">
      <dsp:nvSpPr>
        <dsp:cNvPr id="0" name=""/>
        <dsp:cNvSpPr/>
      </dsp:nvSpPr>
      <dsp:spPr>
        <a:xfrm>
          <a:off x="452749" y="1688251"/>
          <a:ext cx="6338491" cy="50184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39580" tIns="0" rIns="239580" bIns="0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/>
            <a:t>Đăng nhập hệ thống</a:t>
          </a:r>
          <a:endParaRPr lang="en-US" sz="1700" kern="1200" dirty="0"/>
        </a:p>
      </dsp:txBody>
      <dsp:txXfrm>
        <a:off x="477247" y="1712749"/>
        <a:ext cx="6289495" cy="452844"/>
      </dsp:txXfrm>
    </dsp:sp>
    <dsp:sp modelId="{07D355C2-6378-441B-98B0-D923ED70DE34}">
      <dsp:nvSpPr>
        <dsp:cNvPr id="0" name=""/>
        <dsp:cNvSpPr/>
      </dsp:nvSpPr>
      <dsp:spPr>
        <a:xfrm>
          <a:off x="0" y="2710292"/>
          <a:ext cx="9054988" cy="428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442895D-33A3-4790-90AE-323500F59988}">
      <dsp:nvSpPr>
        <dsp:cNvPr id="0" name=""/>
        <dsp:cNvSpPr/>
      </dsp:nvSpPr>
      <dsp:spPr>
        <a:xfrm>
          <a:off x="452749" y="2459372"/>
          <a:ext cx="6338491" cy="50184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39580" tIns="0" rIns="239580" bIns="0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/>
            <a:t>Tra cứu thông tin tuyển sinh</a:t>
          </a:r>
          <a:endParaRPr lang="en-US" sz="1700" kern="1200" dirty="0"/>
        </a:p>
      </dsp:txBody>
      <dsp:txXfrm>
        <a:off x="477247" y="2483870"/>
        <a:ext cx="6289495" cy="452844"/>
      </dsp:txXfrm>
    </dsp:sp>
    <dsp:sp modelId="{5224A910-8638-441D-8155-95482D307548}">
      <dsp:nvSpPr>
        <dsp:cNvPr id="0" name=""/>
        <dsp:cNvSpPr/>
      </dsp:nvSpPr>
      <dsp:spPr>
        <a:xfrm>
          <a:off x="0" y="3481412"/>
          <a:ext cx="9054988" cy="428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784D039-17CE-4BB9-8747-DFD1F2E5B9BA}">
      <dsp:nvSpPr>
        <dsp:cNvPr id="0" name=""/>
        <dsp:cNvSpPr/>
      </dsp:nvSpPr>
      <dsp:spPr>
        <a:xfrm>
          <a:off x="452749" y="3230492"/>
          <a:ext cx="6338491" cy="50184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39580" tIns="0" rIns="239580" bIns="0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/>
            <a:t>Tạo hồ sơ</a:t>
          </a:r>
          <a:endParaRPr lang="en-US" sz="1700" kern="1200" dirty="0"/>
        </a:p>
      </dsp:txBody>
      <dsp:txXfrm>
        <a:off x="477247" y="3254990"/>
        <a:ext cx="6289495" cy="452844"/>
      </dsp:txXfrm>
    </dsp:sp>
    <dsp:sp modelId="{91733D90-1782-4AB5-B6BE-AFCE10D9898C}">
      <dsp:nvSpPr>
        <dsp:cNvPr id="0" name=""/>
        <dsp:cNvSpPr/>
      </dsp:nvSpPr>
      <dsp:spPr>
        <a:xfrm>
          <a:off x="0" y="4252532"/>
          <a:ext cx="9054988" cy="428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0A5980E-F320-47A8-B3D3-3A3B29C9CB87}">
      <dsp:nvSpPr>
        <dsp:cNvPr id="0" name=""/>
        <dsp:cNvSpPr/>
      </dsp:nvSpPr>
      <dsp:spPr>
        <a:xfrm>
          <a:off x="452749" y="4001612"/>
          <a:ext cx="6338491" cy="50184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39580" tIns="0" rIns="239580" bIns="0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/>
            <a:t>Rà soát thông tin hồ sơ</a:t>
          </a:r>
          <a:endParaRPr lang="en-US" sz="1700" kern="1200" dirty="0">
            <a:solidFill>
              <a:schemeClr val="bg1"/>
            </a:solidFill>
          </a:endParaRPr>
        </a:p>
      </dsp:txBody>
      <dsp:txXfrm>
        <a:off x="477247" y="4026110"/>
        <a:ext cx="6289495" cy="452844"/>
      </dsp:txXfrm>
    </dsp:sp>
    <dsp:sp modelId="{DB095006-5485-4C62-AF02-A88029685FEF}">
      <dsp:nvSpPr>
        <dsp:cNvPr id="0" name=""/>
        <dsp:cNvSpPr/>
      </dsp:nvSpPr>
      <dsp:spPr>
        <a:xfrm>
          <a:off x="0" y="5023652"/>
          <a:ext cx="9054988" cy="428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F9AEC88-5490-4885-ADAB-0DBEB84F636E}">
      <dsp:nvSpPr>
        <dsp:cNvPr id="0" name=""/>
        <dsp:cNvSpPr/>
      </dsp:nvSpPr>
      <dsp:spPr>
        <a:xfrm>
          <a:off x="452749" y="4772732"/>
          <a:ext cx="6338491" cy="50184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39580" tIns="0" rIns="239580" bIns="0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/>
            <a:t>Tra cứu hồ sơ</a:t>
          </a:r>
          <a:endParaRPr lang="en-US" sz="1700" kern="1200" dirty="0"/>
        </a:p>
      </dsp:txBody>
      <dsp:txXfrm>
        <a:off x="477247" y="4797230"/>
        <a:ext cx="6289495" cy="45284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6" name="Google Shape;756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757" name="Google Shape;757;p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8" name="Google Shape;758;p1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</a:t>
            </a:fld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1" name="Google Shape;1241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242" name="Google Shape;1242;p1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rPr lang="en-US"/>
              <a:t>Hệ thống hỗ trợ </a:t>
            </a:r>
            <a:r>
              <a:rPr lang="en-US" sz="1000" b="1">
                <a:solidFill>
                  <a:srgbClr val="4F81BD"/>
                </a:solidFill>
                <a:latin typeface="Calibri"/>
                <a:ea typeface="Calibri"/>
                <a:cs typeface="Calibri"/>
                <a:sym typeface="Calibri"/>
              </a:rPr>
              <a:t>Đa dạng hóa các hình thức nộp hồ sơ 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rPr lang="en-US"/>
              <a:t>- </a:t>
            </a:r>
            <a:r>
              <a:rPr lang="en-US" sz="1200" b="1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Nộp hồ sơ online: </a:t>
            </a:r>
            <a:r>
              <a:rPr lang="en-US" sz="1200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Dễ dàng nhập thông tin và nộp qua form</a:t>
            </a:r>
            <a:endParaRPr sz="1200" b="1">
              <a:solidFill>
                <a:srgbClr val="0070C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rPr lang="en-US"/>
              <a:t>- </a:t>
            </a:r>
            <a:r>
              <a:rPr lang="en-US" sz="1200" b="1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Nộp hồ sơ qua mã và mật khẩu: </a:t>
            </a:r>
            <a:r>
              <a:rPr lang="en-US" sz="1200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Xác thực hồ sơ qua mã, mật khẩu nhà trường cung cấp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rPr lang="en-US"/>
              <a:t>- </a:t>
            </a:r>
            <a:r>
              <a:rPr lang="en-US" sz="1200" b="1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Nộp hồ sơ bằng dữ liệu phổ cập: </a:t>
            </a:r>
            <a:r>
              <a:rPr lang="en-US" sz="1200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PHHS Tra cứu và  load dữ liệu phổ cập giáo dục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rPr lang="en-US"/>
              <a:t>- </a:t>
            </a:r>
            <a:r>
              <a:rPr lang="en-US" sz="1200" b="1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Nộp hồ sơ tại trường: </a:t>
            </a:r>
            <a:r>
              <a:rPr lang="en-US" sz="1200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Kết hợp phương án online/offline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1200"/>
              <a:buFont typeface="Calibri"/>
              <a:buNone/>
            </a:pPr>
            <a:r>
              <a:rPr lang="en-US" sz="1200" b="1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- Nộp hồ sơ từ trường cấp dưới đẩy lên cấp trên: </a:t>
            </a:r>
            <a:r>
              <a:rPr lang="en-US" sz="1200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Liên thông/đồng bộ dữ liệu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1200"/>
              <a:buFont typeface="Calibri"/>
              <a:buNone/>
            </a:pPr>
            <a:r>
              <a:rPr lang="en-US" sz="1200" b="1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- Trường cấp trên tạo hồ sơ từ trường cấp dưới: </a:t>
            </a:r>
            <a:r>
              <a:rPr lang="en-US" sz="1200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Trường THCS có thể tạo hồ sơ từ trường tiểu học…</a:t>
            </a:r>
            <a:endParaRPr sz="1200" b="1">
              <a:solidFill>
                <a:srgbClr val="0070C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 sz="1200" b="1">
              <a:solidFill>
                <a:srgbClr val="0070C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 sz="1200" b="1">
              <a:solidFill>
                <a:srgbClr val="0070C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43" name="Google Shape;1243;p12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2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12338645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" name="Google Shape;1741;p3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42" name="Google Shape;1742;p3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8" name="Google Shape;1748;p3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49" name="Google Shape;1749;p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6" name="Google Shape;1756;p3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 err="1"/>
              <a:t>Thiếu</a:t>
            </a:r>
            <a:endParaRPr dirty="0"/>
          </a:p>
        </p:txBody>
      </p:sp>
      <p:sp>
        <p:nvSpPr>
          <p:cNvPr id="1757" name="Google Shape;1757;p3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5" name="Google Shape;1765;p3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66" name="Google Shape;1766;p3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0.png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6.png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10.png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png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Home Page">
  <p:cSld name="Home Page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60"/>
          <p:cNvSpPr>
            <a:spLocks noGrp="1"/>
          </p:cNvSpPr>
          <p:nvPr>
            <p:ph type="pic" idx="2"/>
          </p:nvPr>
        </p:nvSpPr>
        <p:spPr>
          <a:xfrm>
            <a:off x="2855913" y="0"/>
            <a:ext cx="9336087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</p:sp>
      <p:pic>
        <p:nvPicPr>
          <p:cNvPr id="17" name="Google Shape;17;p60"/>
          <p:cNvPicPr preferRelativeResize="0">
            <a:picLocks noGrp="1"/>
          </p:cNvPicPr>
          <p:nvPr>
            <p:ph type="pic" idx="3"/>
          </p:nvPr>
        </p:nvPicPr>
        <p:blipFill/>
        <p:spPr>
          <a:xfrm>
            <a:off x="0" y="0"/>
            <a:ext cx="6776581" cy="6858000"/>
          </a:xfrm>
          <a:prstGeom prst="rect">
            <a:avLst/>
          </a:prstGeom>
          <a:blipFill rotWithShape="1">
            <a:blip r:embed="rId2">
              <a:alphaModFix/>
            </a:blip>
            <a:stretch>
              <a:fillRect/>
            </a:stretch>
          </a:blipFill>
          <a:ln>
            <a:noFill/>
          </a:ln>
        </p:spPr>
      </p:pic>
      <p:pic>
        <p:nvPicPr>
          <p:cNvPr id="18" name="Google Shape;18;p60"/>
          <p:cNvPicPr preferRelativeResize="0"/>
          <p:nvPr/>
        </p:nvPicPr>
        <p:blipFill rotWithShape="1">
          <a:blip r:embed="rId3">
            <a:alphaModFix/>
          </a:blip>
          <a:srcRect l="29652" r="27974" b="19270"/>
          <a:stretch/>
        </p:blipFill>
        <p:spPr>
          <a:xfrm>
            <a:off x="2075544" y="540850"/>
            <a:ext cx="1509485" cy="1453754"/>
          </a:xfrm>
          <a:prstGeom prst="rect">
            <a:avLst/>
          </a:prstGeom>
          <a:noFill/>
          <a:ln>
            <a:noFill/>
          </a:ln>
        </p:spPr>
      </p:pic>
      <p:sp>
        <p:nvSpPr>
          <p:cNvPr id="19" name="Google Shape;19;p60"/>
          <p:cNvSpPr txBox="1">
            <a:spLocks noGrp="1"/>
          </p:cNvSpPr>
          <p:nvPr>
            <p:ph type="title"/>
          </p:nvPr>
        </p:nvSpPr>
        <p:spPr>
          <a:xfrm>
            <a:off x="-1" y="2325571"/>
            <a:ext cx="5172501" cy="17456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ctr" anchorCtr="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lt1"/>
                </a:solidFill>
              </a:defRPr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p60"/>
          <p:cNvSpPr txBox="1">
            <a:spLocks noGrp="1"/>
          </p:cNvSpPr>
          <p:nvPr>
            <p:ph type="body" idx="1"/>
          </p:nvPr>
        </p:nvSpPr>
        <p:spPr>
          <a:xfrm>
            <a:off x="0" y="6166621"/>
            <a:ext cx="5172500" cy="4603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813"/>
              </a:spcBef>
              <a:spcAft>
                <a:spcPts val="0"/>
              </a:spcAft>
              <a:buSzPts val="1800"/>
              <a:buNone/>
              <a:defRPr sz="1800">
                <a:solidFill>
                  <a:schemeClr val="lt1"/>
                </a:solidFill>
              </a:defRPr>
            </a:lvl1pPr>
            <a:lvl2pPr marL="91440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2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" name="Google Shape;238;p77"/>
          <p:cNvSpPr txBox="1">
            <a:spLocks noGrp="1"/>
          </p:cNvSpPr>
          <p:nvPr>
            <p:ph type="title"/>
          </p:nvPr>
        </p:nvSpPr>
        <p:spPr>
          <a:xfrm>
            <a:off x="832605" y="1709739"/>
            <a:ext cx="10515063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b" anchorCtr="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3600"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9" name="Google Shape;239;p77"/>
          <p:cNvSpPr txBox="1">
            <a:spLocks noGrp="1"/>
          </p:cNvSpPr>
          <p:nvPr>
            <p:ph type="body" idx="1"/>
          </p:nvPr>
        </p:nvSpPr>
        <p:spPr>
          <a:xfrm>
            <a:off x="832605" y="4589464"/>
            <a:ext cx="10515063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813"/>
              </a:spcBef>
              <a:spcAft>
                <a:spcPts val="0"/>
              </a:spcAft>
              <a:buSzPts val="2400"/>
              <a:buNone/>
              <a:defRPr sz="2400"/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2000"/>
              <a:buNone/>
              <a:defRPr sz="2000"/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None/>
              <a:defRPr sz="1800"/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600"/>
              <a:buNone/>
              <a:defRPr sz="1600"/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600"/>
              <a:buNone/>
              <a:defRPr sz="16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>
  <p:cSld name="Comparison">
    <p:spTree>
      <p:nvGrpSpPr>
        <p:cNvPr id="1" name="Shape 2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" name="Google Shape;241;p78"/>
          <p:cNvSpPr txBox="1">
            <a:spLocks noGrp="1"/>
          </p:cNvSpPr>
          <p:nvPr>
            <p:ph type="body" idx="1"/>
          </p:nvPr>
        </p:nvSpPr>
        <p:spPr>
          <a:xfrm>
            <a:off x="467120" y="1066800"/>
            <a:ext cx="5531157" cy="7620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b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813"/>
              </a:spcBef>
              <a:spcAft>
                <a:spcPts val="0"/>
              </a:spcAft>
              <a:buSzPts val="1800"/>
              <a:buNone/>
              <a:defRPr sz="1800" b="1"/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242" name="Google Shape;242;p78"/>
          <p:cNvSpPr txBox="1">
            <a:spLocks noGrp="1"/>
          </p:cNvSpPr>
          <p:nvPr>
            <p:ph type="body" idx="2"/>
          </p:nvPr>
        </p:nvSpPr>
        <p:spPr>
          <a:xfrm>
            <a:off x="467119" y="1828802"/>
            <a:ext cx="5531159" cy="43608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813"/>
              </a:spcBef>
              <a:spcAft>
                <a:spcPts val="0"/>
              </a:spcAft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43" name="Google Shape;243;p78"/>
          <p:cNvSpPr txBox="1">
            <a:spLocks noGrp="1"/>
          </p:cNvSpPr>
          <p:nvPr>
            <p:ph type="body" idx="3"/>
          </p:nvPr>
        </p:nvSpPr>
        <p:spPr>
          <a:xfrm>
            <a:off x="6172224" y="1066799"/>
            <a:ext cx="5552655" cy="7620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b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813"/>
              </a:spcBef>
              <a:spcAft>
                <a:spcPts val="0"/>
              </a:spcAft>
              <a:buSzPts val="1800"/>
              <a:buNone/>
              <a:defRPr sz="1800" b="1"/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244" name="Google Shape;244;p78"/>
          <p:cNvSpPr txBox="1">
            <a:spLocks noGrp="1"/>
          </p:cNvSpPr>
          <p:nvPr>
            <p:ph type="body" idx="4"/>
          </p:nvPr>
        </p:nvSpPr>
        <p:spPr>
          <a:xfrm>
            <a:off x="6172224" y="1828801"/>
            <a:ext cx="5552656" cy="43608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813"/>
              </a:spcBef>
              <a:spcAft>
                <a:spcPts val="0"/>
              </a:spcAft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45" name="Google Shape;245;p78"/>
          <p:cNvSpPr txBox="1">
            <a:spLocks noGrp="1"/>
          </p:cNvSpPr>
          <p:nvPr>
            <p:ph type="title"/>
          </p:nvPr>
        </p:nvSpPr>
        <p:spPr>
          <a:xfrm>
            <a:off x="838470" y="250276"/>
            <a:ext cx="10513107" cy="43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ctr" anchorCtr="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grpSp>
        <p:nvGrpSpPr>
          <p:cNvPr id="246" name="Google Shape;246;p78"/>
          <p:cNvGrpSpPr/>
          <p:nvPr/>
        </p:nvGrpSpPr>
        <p:grpSpPr>
          <a:xfrm>
            <a:off x="5251847" y="698463"/>
            <a:ext cx="1688306" cy="27195"/>
            <a:chOff x="9673249" y="2043533"/>
            <a:chExt cx="7919727" cy="127577"/>
          </a:xfrm>
        </p:grpSpPr>
        <p:sp>
          <p:nvSpPr>
            <p:cNvPr id="247" name="Google Shape;247;p78"/>
            <p:cNvSpPr/>
            <p:nvPr/>
          </p:nvSpPr>
          <p:spPr>
            <a:xfrm>
              <a:off x="9673249" y="2043533"/>
              <a:ext cx="1201582" cy="127577"/>
            </a:xfrm>
            <a:prstGeom prst="rect">
              <a:avLst/>
            </a:prstGeom>
            <a:solidFill>
              <a:srgbClr val="0E80C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3600"/>
                <a:buFont typeface="Quattrocento Sans"/>
                <a:buNone/>
              </a:pPr>
              <a:endParaRPr sz="3600" b="0" i="0" u="none" strike="noStrike" cap="none">
                <a:solidFill>
                  <a:srgbClr val="FFFFFF"/>
                </a:solidFill>
                <a:latin typeface="Lato Light"/>
                <a:ea typeface="Lato Light"/>
                <a:cs typeface="Lato Light"/>
                <a:sym typeface="Lato Light"/>
              </a:endParaRPr>
            </a:p>
          </p:txBody>
        </p:sp>
        <p:sp>
          <p:nvSpPr>
            <p:cNvPr id="248" name="Google Shape;248;p78"/>
            <p:cNvSpPr/>
            <p:nvPr/>
          </p:nvSpPr>
          <p:spPr>
            <a:xfrm>
              <a:off x="10988830" y="2043533"/>
              <a:ext cx="1201582" cy="127577"/>
            </a:xfrm>
            <a:prstGeom prst="rect">
              <a:avLst/>
            </a:prstGeom>
            <a:solidFill>
              <a:srgbClr val="119CF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3600"/>
                <a:buFont typeface="Quattrocento Sans"/>
                <a:buNone/>
              </a:pPr>
              <a:endParaRPr sz="3600" b="0" i="0" u="none" strike="noStrike" cap="none">
                <a:solidFill>
                  <a:srgbClr val="FFFFFF"/>
                </a:solidFill>
                <a:latin typeface="Lato Light"/>
                <a:ea typeface="Lato Light"/>
                <a:cs typeface="Lato Light"/>
                <a:sym typeface="Lato Light"/>
              </a:endParaRPr>
            </a:p>
          </p:txBody>
        </p:sp>
        <p:sp>
          <p:nvSpPr>
            <p:cNvPr id="249" name="Google Shape;249;p78"/>
            <p:cNvSpPr/>
            <p:nvPr/>
          </p:nvSpPr>
          <p:spPr>
            <a:xfrm>
              <a:off x="12351686" y="2043533"/>
              <a:ext cx="1201582" cy="127577"/>
            </a:xfrm>
            <a:prstGeom prst="rect">
              <a:avLst/>
            </a:prstGeom>
            <a:solidFill>
              <a:srgbClr val="44546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3600"/>
                <a:buFont typeface="Quattrocento Sans"/>
                <a:buNone/>
              </a:pPr>
              <a:endParaRPr sz="3600" b="0" i="0" u="none" strike="noStrike" cap="none">
                <a:solidFill>
                  <a:srgbClr val="FFFFFF"/>
                </a:solidFill>
                <a:latin typeface="Lato Light"/>
                <a:ea typeface="Lato Light"/>
                <a:cs typeface="Lato Light"/>
                <a:sym typeface="Lato Light"/>
              </a:endParaRPr>
            </a:p>
          </p:txBody>
        </p:sp>
        <p:sp>
          <p:nvSpPr>
            <p:cNvPr id="250" name="Google Shape;250;p78"/>
            <p:cNvSpPr/>
            <p:nvPr/>
          </p:nvSpPr>
          <p:spPr>
            <a:xfrm>
              <a:off x="13695169" y="2043533"/>
              <a:ext cx="1201582" cy="127577"/>
            </a:xfrm>
            <a:prstGeom prst="rect">
              <a:avLst/>
            </a:prstGeom>
            <a:solidFill>
              <a:srgbClr val="8AC15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3600"/>
                <a:buFont typeface="Quattrocento Sans"/>
                <a:buNone/>
              </a:pPr>
              <a:endParaRPr sz="3600" b="0" i="0" u="none" strike="noStrike" cap="none">
                <a:solidFill>
                  <a:srgbClr val="FFFFFF"/>
                </a:solidFill>
                <a:latin typeface="Lato Light"/>
                <a:ea typeface="Lato Light"/>
                <a:cs typeface="Lato Light"/>
                <a:sym typeface="Lato Light"/>
              </a:endParaRPr>
            </a:p>
          </p:txBody>
        </p:sp>
        <p:sp>
          <p:nvSpPr>
            <p:cNvPr id="251" name="Google Shape;251;p78"/>
            <p:cNvSpPr/>
            <p:nvPr/>
          </p:nvSpPr>
          <p:spPr>
            <a:xfrm>
              <a:off x="15026793" y="2043533"/>
              <a:ext cx="1201582" cy="127577"/>
            </a:xfrm>
            <a:prstGeom prst="rect">
              <a:avLst/>
            </a:prstGeom>
            <a:solidFill>
              <a:srgbClr val="BAEF6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3600"/>
                <a:buFont typeface="Quattrocento Sans"/>
                <a:buNone/>
              </a:pPr>
              <a:endParaRPr sz="3600" b="0" i="0" u="none" strike="noStrike" cap="none">
                <a:solidFill>
                  <a:srgbClr val="FFFFFF"/>
                </a:solidFill>
                <a:latin typeface="Lato Light"/>
                <a:ea typeface="Lato Light"/>
                <a:cs typeface="Lato Light"/>
                <a:sym typeface="Lato Light"/>
              </a:endParaRPr>
            </a:p>
          </p:txBody>
        </p:sp>
        <p:sp>
          <p:nvSpPr>
            <p:cNvPr id="252" name="Google Shape;252;p78"/>
            <p:cNvSpPr/>
            <p:nvPr/>
          </p:nvSpPr>
          <p:spPr>
            <a:xfrm>
              <a:off x="16391394" y="2043533"/>
              <a:ext cx="1201582" cy="127577"/>
            </a:xfrm>
            <a:prstGeom prst="rect">
              <a:avLst/>
            </a:prstGeom>
            <a:solidFill>
              <a:srgbClr val="A9A8A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3600"/>
                <a:buFont typeface="Quattrocento Sans"/>
                <a:buNone/>
              </a:pPr>
              <a:endParaRPr sz="3600" b="0" i="0" u="none" strike="noStrike" cap="none">
                <a:solidFill>
                  <a:srgbClr val="FFFFFF"/>
                </a:solidFill>
                <a:latin typeface="Lato Light"/>
                <a:ea typeface="Lato Light"/>
                <a:cs typeface="Lato Light"/>
                <a:sym typeface="Lato Light"/>
              </a:endParaRPr>
            </a:p>
          </p:txBody>
        </p:sp>
      </p:grp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esktop">
  <p:cSld name="Desktop">
    <p:spTree>
      <p:nvGrpSpPr>
        <p:cNvPr id="1" name="Shape 2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4" name="Google Shape;254;p79"/>
          <p:cNvSpPr txBox="1">
            <a:spLocks noGrp="1"/>
          </p:cNvSpPr>
          <p:nvPr>
            <p:ph type="title"/>
          </p:nvPr>
        </p:nvSpPr>
        <p:spPr>
          <a:xfrm>
            <a:off x="838470" y="250276"/>
            <a:ext cx="10513107" cy="43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ctr" anchorCtr="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0070C0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grpSp>
        <p:nvGrpSpPr>
          <p:cNvPr id="255" name="Google Shape;255;p79"/>
          <p:cNvGrpSpPr/>
          <p:nvPr/>
        </p:nvGrpSpPr>
        <p:grpSpPr>
          <a:xfrm>
            <a:off x="5251847" y="698463"/>
            <a:ext cx="1688306" cy="27195"/>
            <a:chOff x="9673249" y="2043533"/>
            <a:chExt cx="7919727" cy="127577"/>
          </a:xfrm>
        </p:grpSpPr>
        <p:sp>
          <p:nvSpPr>
            <p:cNvPr id="256" name="Google Shape;256;p79"/>
            <p:cNvSpPr/>
            <p:nvPr/>
          </p:nvSpPr>
          <p:spPr>
            <a:xfrm>
              <a:off x="9673249" y="2043533"/>
              <a:ext cx="1201582" cy="127577"/>
            </a:xfrm>
            <a:prstGeom prst="rect">
              <a:avLst/>
            </a:prstGeom>
            <a:solidFill>
              <a:srgbClr val="0E80C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3600"/>
                <a:buFont typeface="Quattrocento Sans"/>
                <a:buNone/>
              </a:pPr>
              <a:endParaRPr sz="3600" b="0" i="0" u="none" strike="noStrike" cap="none">
                <a:solidFill>
                  <a:srgbClr val="FFFFFF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257" name="Google Shape;257;p79"/>
            <p:cNvSpPr/>
            <p:nvPr/>
          </p:nvSpPr>
          <p:spPr>
            <a:xfrm>
              <a:off x="10988830" y="2043533"/>
              <a:ext cx="1201582" cy="127577"/>
            </a:xfrm>
            <a:prstGeom prst="rect">
              <a:avLst/>
            </a:prstGeom>
            <a:solidFill>
              <a:srgbClr val="119CF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3600"/>
                <a:buFont typeface="Quattrocento Sans"/>
                <a:buNone/>
              </a:pPr>
              <a:endParaRPr sz="3600" b="0" i="0" u="none" strike="noStrike" cap="none">
                <a:solidFill>
                  <a:srgbClr val="FFFFFF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258" name="Google Shape;258;p79"/>
            <p:cNvSpPr/>
            <p:nvPr/>
          </p:nvSpPr>
          <p:spPr>
            <a:xfrm>
              <a:off x="12351686" y="2043533"/>
              <a:ext cx="1201582" cy="127577"/>
            </a:xfrm>
            <a:prstGeom prst="rect">
              <a:avLst/>
            </a:prstGeom>
            <a:solidFill>
              <a:srgbClr val="44546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3600"/>
                <a:buFont typeface="Quattrocento Sans"/>
                <a:buNone/>
              </a:pPr>
              <a:endParaRPr sz="3600" b="0" i="0" u="none" strike="noStrike" cap="none">
                <a:solidFill>
                  <a:srgbClr val="FFFFFF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259" name="Google Shape;259;p79"/>
            <p:cNvSpPr/>
            <p:nvPr/>
          </p:nvSpPr>
          <p:spPr>
            <a:xfrm>
              <a:off x="13695169" y="2043533"/>
              <a:ext cx="1201582" cy="127577"/>
            </a:xfrm>
            <a:prstGeom prst="rect">
              <a:avLst/>
            </a:prstGeom>
            <a:solidFill>
              <a:srgbClr val="8AC15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3600"/>
                <a:buFont typeface="Quattrocento Sans"/>
                <a:buNone/>
              </a:pPr>
              <a:endParaRPr sz="3600" b="0" i="0" u="none" strike="noStrike" cap="none">
                <a:solidFill>
                  <a:srgbClr val="FFFFFF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260" name="Google Shape;260;p79"/>
            <p:cNvSpPr/>
            <p:nvPr/>
          </p:nvSpPr>
          <p:spPr>
            <a:xfrm>
              <a:off x="15026793" y="2043533"/>
              <a:ext cx="1201582" cy="127577"/>
            </a:xfrm>
            <a:prstGeom prst="rect">
              <a:avLst/>
            </a:prstGeom>
            <a:solidFill>
              <a:srgbClr val="BAEF6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3600"/>
                <a:buFont typeface="Quattrocento Sans"/>
                <a:buNone/>
              </a:pPr>
              <a:endParaRPr sz="3600" b="0" i="0" u="none" strike="noStrike" cap="none">
                <a:solidFill>
                  <a:srgbClr val="FFFFFF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261" name="Google Shape;261;p79"/>
            <p:cNvSpPr/>
            <p:nvPr/>
          </p:nvSpPr>
          <p:spPr>
            <a:xfrm>
              <a:off x="16391394" y="2043533"/>
              <a:ext cx="1201582" cy="127577"/>
            </a:xfrm>
            <a:prstGeom prst="rect">
              <a:avLst/>
            </a:prstGeom>
            <a:solidFill>
              <a:srgbClr val="A9A8A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3600"/>
                <a:buFont typeface="Quattrocento Sans"/>
                <a:buNone/>
              </a:pPr>
              <a:endParaRPr sz="3600" b="0" i="0" u="none" strike="noStrike" cap="none">
                <a:solidFill>
                  <a:srgbClr val="FFFFFF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</p:grpSp>
      <p:pic>
        <p:nvPicPr>
          <p:cNvPr id="262" name="Google Shape;262;p79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42822" y="1556792"/>
            <a:ext cx="7023887" cy="4800533"/>
          </a:xfrm>
          <a:prstGeom prst="rect">
            <a:avLst/>
          </a:prstGeom>
          <a:noFill/>
          <a:ln>
            <a:noFill/>
          </a:ln>
        </p:spPr>
      </p:pic>
      <p:sp>
        <p:nvSpPr>
          <p:cNvPr id="263" name="Google Shape;263;p79"/>
          <p:cNvSpPr>
            <a:spLocks noGrp="1"/>
          </p:cNvSpPr>
          <p:nvPr>
            <p:ph type="pic" idx="2"/>
          </p:nvPr>
        </p:nvSpPr>
        <p:spPr>
          <a:xfrm>
            <a:off x="925474" y="1796819"/>
            <a:ext cx="5425073" cy="3456384"/>
          </a:xfrm>
          <a:prstGeom prst="rect">
            <a:avLst/>
          </a:prstGeom>
          <a:solidFill>
            <a:schemeClr val="lt1">
              <a:alpha val="21960"/>
            </a:schemeClr>
          </a:solidFill>
          <a:ln>
            <a:noFill/>
          </a:ln>
        </p:spPr>
      </p:sp>
      <p:sp>
        <p:nvSpPr>
          <p:cNvPr id="264" name="Google Shape;264;p79"/>
          <p:cNvSpPr txBox="1">
            <a:spLocks noGrp="1"/>
          </p:cNvSpPr>
          <p:nvPr>
            <p:ph type="body" idx="1"/>
          </p:nvPr>
        </p:nvSpPr>
        <p:spPr>
          <a:xfrm>
            <a:off x="6768133" y="1700809"/>
            <a:ext cx="4751751" cy="24721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b" anchorCtr="0">
            <a:noAutofit/>
          </a:bodyPr>
          <a:lstStyle>
            <a:lvl1pPr marL="457200" lvl="0" indent="-567309" algn="l">
              <a:lnSpc>
                <a:spcPct val="87514"/>
              </a:lnSpc>
              <a:spcBef>
                <a:spcPts val="813"/>
              </a:spcBef>
              <a:spcAft>
                <a:spcPts val="0"/>
              </a:spcAft>
              <a:buSzPts val="5334"/>
              <a:buChar char="•"/>
              <a:defRPr sz="5334">
                <a:solidFill>
                  <a:schemeClr val="lt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1pPr>
            <a:lvl2pPr marL="91440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65" name="Google Shape;265;p79"/>
          <p:cNvSpPr txBox="1">
            <a:spLocks noGrp="1"/>
          </p:cNvSpPr>
          <p:nvPr>
            <p:ph type="body" idx="3"/>
          </p:nvPr>
        </p:nvSpPr>
        <p:spPr>
          <a:xfrm>
            <a:off x="6768133" y="4173223"/>
            <a:ext cx="4751751" cy="19682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t" anchorCtr="0">
            <a:noAutofit/>
          </a:bodyPr>
          <a:lstStyle>
            <a:lvl1pPr marL="457200" lvl="0" indent="-330200" algn="l">
              <a:lnSpc>
                <a:spcPct val="90000"/>
              </a:lnSpc>
              <a:spcBef>
                <a:spcPts val="813"/>
              </a:spcBef>
              <a:spcAft>
                <a:spcPts val="0"/>
              </a:spcAft>
              <a:buSzPts val="1600"/>
              <a:buChar char="•"/>
              <a:defRPr sz="1600">
                <a:solidFill>
                  <a:schemeClr val="lt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1pPr>
            <a:lvl2pPr marL="91440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2" presetClass="entr" presetSubtype="8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/>
                                        <p:tgtEl>
                                          <p:spTgt spid="2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2" presetClass="entr" presetSubtype="8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4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/>
                                        <p:tgtEl>
                                          <p:spTgt spid="264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" presetClass="entr" presetSubtype="8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4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/>
                                        <p:tgtEl>
                                          <p:spTgt spid="264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2" presetClass="entr" presetSubtype="8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4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/>
                                        <p:tgtEl>
                                          <p:spTgt spid="264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500"/>
                            </p:stCondLst>
                            <p:childTnLst>
                              <p:par>
                                <p:cTn id="28" presetID="2" presetClass="entr" presetSubtype="8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4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/>
                                        <p:tgtEl>
                                          <p:spTgt spid="264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3000"/>
                            </p:stCondLst>
                            <p:childTnLst>
                              <p:par>
                                <p:cTn id="32" presetID="2" presetClass="entr" presetSubtype="8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4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/>
                                        <p:tgtEl>
                                          <p:spTgt spid="264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3500"/>
                            </p:stCondLst>
                            <p:childTnLst>
                              <p:par>
                                <p:cTn id="36" presetID="2" presetClass="entr" presetSubtype="8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4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/>
                                        <p:tgtEl>
                                          <p:spTgt spid="264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4000"/>
                            </p:stCondLst>
                            <p:childTnLst>
                              <p:par>
                                <p:cTn id="40" presetID="2" presetClass="entr" presetSubtype="8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4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/>
                                        <p:tgtEl>
                                          <p:spTgt spid="264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4500"/>
                            </p:stCondLst>
                            <p:childTnLst>
                              <p:par>
                                <p:cTn id="44" presetID="2" presetClass="entr" presetSubtype="8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4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/>
                                        <p:tgtEl>
                                          <p:spTgt spid="264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2" presetClass="entr" presetSubtype="4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/>
                                        <p:tgtEl>
                                          <p:spTgt spid="26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0" presetID="2" presetClass="entr" presetSubtype="4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5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/>
                                        <p:tgtEl>
                                          <p:spTgt spid="265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2" presetClass="entr" presetSubtype="4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5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/>
                                        <p:tgtEl>
                                          <p:spTgt spid="265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6" presetID="2" presetClass="entr" presetSubtype="4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5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8" dur="500"/>
                                        <p:tgtEl>
                                          <p:spTgt spid="265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9" presetID="2" presetClass="entr" presetSubtype="4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5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/>
                                        <p:tgtEl>
                                          <p:spTgt spid="265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2" presetID="2" presetClass="entr" presetSubtype="4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5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4" dur="500"/>
                                        <p:tgtEl>
                                          <p:spTgt spid="265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2" presetClass="entr" presetSubtype="4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5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/>
                                        <p:tgtEl>
                                          <p:spTgt spid="265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8" presetID="2" presetClass="entr" presetSubtype="4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5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0" dur="500"/>
                                        <p:tgtEl>
                                          <p:spTgt spid="265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1" presetID="2" presetClass="entr" presetSubtype="4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5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/>
                                        <p:tgtEl>
                                          <p:spTgt spid="265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obile">
  <p:cSld name="Mobile">
    <p:spTree>
      <p:nvGrpSpPr>
        <p:cNvPr id="1" name="Shape 2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" name="Google Shape;267;p80"/>
          <p:cNvSpPr txBox="1">
            <a:spLocks noGrp="1"/>
          </p:cNvSpPr>
          <p:nvPr>
            <p:ph type="title"/>
          </p:nvPr>
        </p:nvSpPr>
        <p:spPr>
          <a:xfrm>
            <a:off x="838470" y="250276"/>
            <a:ext cx="10513107" cy="43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ctr" anchorCtr="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0070C0"/>
                </a:solidFill>
              </a:defRPr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grpSp>
        <p:nvGrpSpPr>
          <p:cNvPr id="268" name="Google Shape;268;p80"/>
          <p:cNvGrpSpPr/>
          <p:nvPr/>
        </p:nvGrpSpPr>
        <p:grpSpPr>
          <a:xfrm>
            <a:off x="5251847" y="698463"/>
            <a:ext cx="1688306" cy="27195"/>
            <a:chOff x="9673249" y="2043533"/>
            <a:chExt cx="7919727" cy="127577"/>
          </a:xfrm>
        </p:grpSpPr>
        <p:sp>
          <p:nvSpPr>
            <p:cNvPr id="269" name="Google Shape;269;p80"/>
            <p:cNvSpPr/>
            <p:nvPr/>
          </p:nvSpPr>
          <p:spPr>
            <a:xfrm>
              <a:off x="9673249" y="2043533"/>
              <a:ext cx="1201582" cy="127577"/>
            </a:xfrm>
            <a:prstGeom prst="rect">
              <a:avLst/>
            </a:prstGeom>
            <a:solidFill>
              <a:srgbClr val="0E80C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3600"/>
                <a:buFont typeface="Quattrocento Sans"/>
                <a:buNone/>
              </a:pPr>
              <a:endParaRPr sz="3600" b="0" i="0" u="none" strike="noStrike" cap="none">
                <a:solidFill>
                  <a:srgbClr val="FFFFFF"/>
                </a:solidFill>
                <a:latin typeface="Lato Light"/>
                <a:ea typeface="Lato Light"/>
                <a:cs typeface="Lato Light"/>
                <a:sym typeface="Lato Light"/>
              </a:endParaRPr>
            </a:p>
          </p:txBody>
        </p:sp>
        <p:sp>
          <p:nvSpPr>
            <p:cNvPr id="270" name="Google Shape;270;p80"/>
            <p:cNvSpPr/>
            <p:nvPr/>
          </p:nvSpPr>
          <p:spPr>
            <a:xfrm>
              <a:off x="10988830" y="2043533"/>
              <a:ext cx="1201582" cy="127577"/>
            </a:xfrm>
            <a:prstGeom prst="rect">
              <a:avLst/>
            </a:prstGeom>
            <a:solidFill>
              <a:srgbClr val="119CF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3600"/>
                <a:buFont typeface="Quattrocento Sans"/>
                <a:buNone/>
              </a:pPr>
              <a:endParaRPr sz="3600" b="0" i="0" u="none" strike="noStrike" cap="none">
                <a:solidFill>
                  <a:srgbClr val="FFFFFF"/>
                </a:solidFill>
                <a:latin typeface="Lato Light"/>
                <a:ea typeface="Lato Light"/>
                <a:cs typeface="Lato Light"/>
                <a:sym typeface="Lato Light"/>
              </a:endParaRPr>
            </a:p>
          </p:txBody>
        </p:sp>
        <p:sp>
          <p:nvSpPr>
            <p:cNvPr id="271" name="Google Shape;271;p80"/>
            <p:cNvSpPr/>
            <p:nvPr/>
          </p:nvSpPr>
          <p:spPr>
            <a:xfrm>
              <a:off x="12351686" y="2043533"/>
              <a:ext cx="1201582" cy="127577"/>
            </a:xfrm>
            <a:prstGeom prst="rect">
              <a:avLst/>
            </a:prstGeom>
            <a:solidFill>
              <a:srgbClr val="44546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3600"/>
                <a:buFont typeface="Quattrocento Sans"/>
                <a:buNone/>
              </a:pPr>
              <a:endParaRPr sz="3600" b="0" i="0" u="none" strike="noStrike" cap="none">
                <a:solidFill>
                  <a:srgbClr val="FFFFFF"/>
                </a:solidFill>
                <a:latin typeface="Lato Light"/>
                <a:ea typeface="Lato Light"/>
                <a:cs typeface="Lato Light"/>
                <a:sym typeface="Lato Light"/>
              </a:endParaRPr>
            </a:p>
          </p:txBody>
        </p:sp>
        <p:sp>
          <p:nvSpPr>
            <p:cNvPr id="272" name="Google Shape;272;p80"/>
            <p:cNvSpPr/>
            <p:nvPr/>
          </p:nvSpPr>
          <p:spPr>
            <a:xfrm>
              <a:off x="13695169" y="2043533"/>
              <a:ext cx="1201582" cy="127577"/>
            </a:xfrm>
            <a:prstGeom prst="rect">
              <a:avLst/>
            </a:prstGeom>
            <a:solidFill>
              <a:srgbClr val="8AC15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3600"/>
                <a:buFont typeface="Quattrocento Sans"/>
                <a:buNone/>
              </a:pPr>
              <a:endParaRPr sz="3600" b="0" i="0" u="none" strike="noStrike" cap="none">
                <a:solidFill>
                  <a:srgbClr val="FFFFFF"/>
                </a:solidFill>
                <a:latin typeface="Lato Light"/>
                <a:ea typeface="Lato Light"/>
                <a:cs typeface="Lato Light"/>
                <a:sym typeface="Lato Light"/>
              </a:endParaRPr>
            </a:p>
          </p:txBody>
        </p:sp>
        <p:sp>
          <p:nvSpPr>
            <p:cNvPr id="273" name="Google Shape;273;p80"/>
            <p:cNvSpPr/>
            <p:nvPr/>
          </p:nvSpPr>
          <p:spPr>
            <a:xfrm>
              <a:off x="15026793" y="2043533"/>
              <a:ext cx="1201582" cy="127577"/>
            </a:xfrm>
            <a:prstGeom prst="rect">
              <a:avLst/>
            </a:prstGeom>
            <a:solidFill>
              <a:srgbClr val="BAEF6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3600"/>
                <a:buFont typeface="Quattrocento Sans"/>
                <a:buNone/>
              </a:pPr>
              <a:endParaRPr sz="3600" b="0" i="0" u="none" strike="noStrike" cap="none">
                <a:solidFill>
                  <a:srgbClr val="FFFFFF"/>
                </a:solidFill>
                <a:latin typeface="Lato Light"/>
                <a:ea typeface="Lato Light"/>
                <a:cs typeface="Lato Light"/>
                <a:sym typeface="Lato Light"/>
              </a:endParaRPr>
            </a:p>
          </p:txBody>
        </p:sp>
        <p:sp>
          <p:nvSpPr>
            <p:cNvPr id="274" name="Google Shape;274;p80"/>
            <p:cNvSpPr/>
            <p:nvPr/>
          </p:nvSpPr>
          <p:spPr>
            <a:xfrm>
              <a:off x="16391394" y="2043533"/>
              <a:ext cx="1201582" cy="127577"/>
            </a:xfrm>
            <a:prstGeom prst="rect">
              <a:avLst/>
            </a:prstGeom>
            <a:solidFill>
              <a:srgbClr val="A9A8A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3600"/>
                <a:buFont typeface="Quattrocento Sans"/>
                <a:buNone/>
              </a:pPr>
              <a:endParaRPr sz="3600" b="0" i="0" u="none" strike="noStrike" cap="none">
                <a:solidFill>
                  <a:srgbClr val="FFFFFF"/>
                </a:solidFill>
                <a:latin typeface="Lato Light"/>
                <a:ea typeface="Lato Light"/>
                <a:cs typeface="Lato Light"/>
                <a:sym typeface="Lato Light"/>
              </a:endParaRPr>
            </a:p>
          </p:txBody>
        </p:sp>
      </p:grpSp>
      <p:pic>
        <p:nvPicPr>
          <p:cNvPr id="275" name="Google Shape;275;p80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2430500" y="1423926"/>
            <a:ext cx="6153935" cy="4205957"/>
          </a:xfrm>
          <a:prstGeom prst="rect">
            <a:avLst/>
          </a:prstGeom>
          <a:noFill/>
          <a:ln>
            <a:noFill/>
          </a:ln>
        </p:spPr>
      </p:pic>
      <p:sp>
        <p:nvSpPr>
          <p:cNvPr id="276" name="Google Shape;276;p80"/>
          <p:cNvSpPr>
            <a:spLocks noGrp="1"/>
          </p:cNvSpPr>
          <p:nvPr>
            <p:ph type="pic" idx="2"/>
          </p:nvPr>
        </p:nvSpPr>
        <p:spPr>
          <a:xfrm>
            <a:off x="3155531" y="1597436"/>
            <a:ext cx="4704931" cy="3072341"/>
          </a:xfrm>
          <a:prstGeom prst="rect">
            <a:avLst/>
          </a:prstGeom>
          <a:solidFill>
            <a:schemeClr val="lt1">
              <a:alpha val="21960"/>
            </a:schemeClr>
          </a:solidFill>
          <a:ln>
            <a:noFill/>
          </a:ln>
        </p:spPr>
      </p:sp>
      <p:sp>
        <p:nvSpPr>
          <p:cNvPr id="277" name="Google Shape;277;p80"/>
          <p:cNvSpPr txBox="1">
            <a:spLocks noGrp="1"/>
          </p:cNvSpPr>
          <p:nvPr>
            <p:ph type="body" idx="1"/>
          </p:nvPr>
        </p:nvSpPr>
        <p:spPr>
          <a:xfrm>
            <a:off x="543170" y="2413526"/>
            <a:ext cx="2776783" cy="3746011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0000" tIns="46800" rIns="90000" bIns="4680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813"/>
              </a:spcBef>
              <a:spcAft>
                <a:spcPts val="0"/>
              </a:spcAft>
              <a:buSzPts val="2000"/>
              <a:buNone/>
              <a:defRPr>
                <a:latin typeface="Quattrocento Sans"/>
                <a:ea typeface="Quattrocento Sans"/>
                <a:cs typeface="Quattrocento Sans"/>
                <a:sym typeface="Quattrocento Sans"/>
              </a:defRPr>
            </a:lvl1pPr>
            <a:lvl2pPr marL="91440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78" name="Google Shape;278;p80"/>
          <p:cNvSpPr>
            <a:spLocks noGrp="1"/>
          </p:cNvSpPr>
          <p:nvPr>
            <p:ph type="pic" idx="3"/>
          </p:nvPr>
        </p:nvSpPr>
        <p:spPr>
          <a:xfrm>
            <a:off x="933138" y="2709390"/>
            <a:ext cx="1980172" cy="2628000"/>
          </a:xfrm>
          <a:prstGeom prst="rect">
            <a:avLst/>
          </a:prstGeom>
          <a:solidFill>
            <a:schemeClr val="lt1">
              <a:alpha val="21960"/>
            </a:schemeClr>
          </a:solidFill>
          <a:ln>
            <a:noFill/>
          </a:ln>
        </p:spPr>
      </p:sp>
      <p:sp>
        <p:nvSpPr>
          <p:cNvPr id="279" name="Google Shape;279;p80"/>
          <p:cNvSpPr txBox="1">
            <a:spLocks noGrp="1"/>
          </p:cNvSpPr>
          <p:nvPr>
            <p:ph type="body" idx="4"/>
          </p:nvPr>
        </p:nvSpPr>
        <p:spPr>
          <a:xfrm>
            <a:off x="2560574" y="3181613"/>
            <a:ext cx="1617238" cy="2715183"/>
          </a:xfrm>
          <a:prstGeom prst="rect">
            <a:avLst/>
          </a:pr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0000" tIns="46800" rIns="90000" bIns="4680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813"/>
              </a:spcBef>
              <a:spcAft>
                <a:spcPts val="0"/>
              </a:spcAft>
              <a:buSzPts val="2000"/>
              <a:buNone/>
              <a:defRPr>
                <a:latin typeface="Quattrocento Sans"/>
                <a:ea typeface="Quattrocento Sans"/>
                <a:cs typeface="Quattrocento Sans"/>
                <a:sym typeface="Quattrocento Sans"/>
              </a:defRPr>
            </a:lvl1pPr>
            <a:lvl2pPr marL="91440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80" name="Google Shape;280;p80"/>
          <p:cNvSpPr>
            <a:spLocks noGrp="1"/>
          </p:cNvSpPr>
          <p:nvPr>
            <p:ph type="pic" idx="5"/>
          </p:nvPr>
        </p:nvSpPr>
        <p:spPr>
          <a:xfrm>
            <a:off x="2818355" y="3508590"/>
            <a:ext cx="1099295" cy="1968000"/>
          </a:xfrm>
          <a:prstGeom prst="rect">
            <a:avLst/>
          </a:prstGeom>
          <a:solidFill>
            <a:schemeClr val="lt1">
              <a:alpha val="21960"/>
            </a:schemeClr>
          </a:solidFill>
          <a:ln>
            <a:noFill/>
          </a:ln>
        </p:spPr>
      </p:sp>
      <p:sp>
        <p:nvSpPr>
          <p:cNvPr id="281" name="Google Shape;281;p80"/>
          <p:cNvSpPr txBox="1">
            <a:spLocks noGrp="1"/>
          </p:cNvSpPr>
          <p:nvPr>
            <p:ph type="body" idx="6"/>
          </p:nvPr>
        </p:nvSpPr>
        <p:spPr>
          <a:xfrm>
            <a:off x="8209426" y="1501707"/>
            <a:ext cx="3744741" cy="5404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b" anchorCtr="0">
            <a:noAutofit/>
          </a:bodyPr>
          <a:lstStyle>
            <a:lvl1pPr marL="457200" lvl="0" indent="-414845" algn="l">
              <a:lnSpc>
                <a:spcPct val="90930"/>
              </a:lnSpc>
              <a:spcBef>
                <a:spcPts val="813"/>
              </a:spcBef>
              <a:spcAft>
                <a:spcPts val="0"/>
              </a:spcAft>
              <a:buSzPts val="2933"/>
              <a:buChar char="•"/>
              <a:defRPr sz="2933">
                <a:solidFill>
                  <a:schemeClr val="accent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1pPr>
            <a:lvl2pPr marL="91440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82" name="Google Shape;282;p80"/>
          <p:cNvSpPr txBox="1">
            <a:spLocks noGrp="1"/>
          </p:cNvSpPr>
          <p:nvPr>
            <p:ph type="body" idx="7"/>
          </p:nvPr>
        </p:nvSpPr>
        <p:spPr>
          <a:xfrm>
            <a:off x="8209426" y="2119942"/>
            <a:ext cx="3744741" cy="23098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t" anchorCtr="0">
            <a:noAutofit/>
          </a:bodyPr>
          <a:lstStyle>
            <a:lvl1pPr marL="457200" lvl="0" indent="-330200" algn="l">
              <a:lnSpc>
                <a:spcPct val="90000"/>
              </a:lnSpc>
              <a:spcBef>
                <a:spcPts val="813"/>
              </a:spcBef>
              <a:spcAft>
                <a:spcPts val="0"/>
              </a:spcAft>
              <a:buSzPts val="1600"/>
              <a:buChar char="•"/>
              <a:defRPr sz="1600">
                <a:solidFill>
                  <a:schemeClr val="lt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1pPr>
            <a:lvl2pPr marL="91440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7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7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7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7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500"/>
                            </p:stCondLst>
                            <p:childTnLst>
                              <p:par>
                                <p:cTn id="2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7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3000"/>
                            </p:stCondLst>
                            <p:childTnLst>
                              <p:par>
                                <p:cTn id="3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27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3500"/>
                            </p:stCondLst>
                            <p:childTnLst>
                              <p:par>
                                <p:cTn id="3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27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4000"/>
                            </p:stCondLst>
                            <p:childTnLst>
                              <p:par>
                                <p:cTn id="4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7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4500"/>
                            </p:stCondLst>
                            <p:childTnLst>
                              <p:par>
                                <p:cTn id="4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27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2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5000"/>
                            </p:stCondLst>
                            <p:childTnLst>
                              <p:par>
                                <p:cTn id="5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2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5500"/>
                            </p:stCondLst>
                            <p:childTnLst>
                              <p:par>
                                <p:cTn id="5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9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279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6000"/>
                            </p:stCondLst>
                            <p:childTnLst>
                              <p:par>
                                <p:cTn id="5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9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279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6500"/>
                            </p:stCondLst>
                            <p:childTnLst>
                              <p:par>
                                <p:cTn id="6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9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279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7000"/>
                            </p:stCondLst>
                            <p:childTnLst>
                              <p:par>
                                <p:cTn id="6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9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279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7500"/>
                            </p:stCondLst>
                            <p:childTnLst>
                              <p:par>
                                <p:cTn id="7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9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279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8000"/>
                            </p:stCondLst>
                            <p:childTnLst>
                              <p:par>
                                <p:cTn id="7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9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279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8500"/>
                            </p:stCondLst>
                            <p:childTnLst>
                              <p:par>
                                <p:cTn id="7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9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279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9000"/>
                            </p:stCondLst>
                            <p:childTnLst>
                              <p:par>
                                <p:cTn id="8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9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500"/>
                                        <p:tgtEl>
                                          <p:spTgt spid="279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500"/>
                                        <p:tgtEl>
                                          <p:spTgt spid="2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9500"/>
                            </p:stCondLst>
                            <p:childTnLst>
                              <p:par>
                                <p:cTn id="90" presetID="2" presetClass="entr" presetSubtype="2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2" dur="500"/>
                                        <p:tgtEl>
                                          <p:spTgt spid="28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10000"/>
                            </p:stCondLst>
                            <p:childTnLst>
                              <p:par>
                                <p:cTn id="94" presetID="2" presetClass="entr" presetSubtype="2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1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6" dur="500"/>
                                        <p:tgtEl>
                                          <p:spTgt spid="281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>
                            <p:stCondLst>
                              <p:cond delay="10500"/>
                            </p:stCondLst>
                            <p:childTnLst>
                              <p:par>
                                <p:cTn id="98" presetID="2" presetClass="entr" presetSubtype="2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1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0" dur="500"/>
                                        <p:tgtEl>
                                          <p:spTgt spid="281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1" fill="hold">
                            <p:stCondLst>
                              <p:cond delay="11000"/>
                            </p:stCondLst>
                            <p:childTnLst>
                              <p:par>
                                <p:cTn id="102" presetID="2" presetClass="entr" presetSubtype="2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1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4" dur="500"/>
                                        <p:tgtEl>
                                          <p:spTgt spid="281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5" fill="hold">
                            <p:stCondLst>
                              <p:cond delay="11500"/>
                            </p:stCondLst>
                            <p:childTnLst>
                              <p:par>
                                <p:cTn id="106" presetID="2" presetClass="entr" presetSubtype="2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1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8" dur="500"/>
                                        <p:tgtEl>
                                          <p:spTgt spid="281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9" fill="hold">
                            <p:stCondLst>
                              <p:cond delay="12000"/>
                            </p:stCondLst>
                            <p:childTnLst>
                              <p:par>
                                <p:cTn id="110" presetID="2" presetClass="entr" presetSubtype="2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1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2" dur="500"/>
                                        <p:tgtEl>
                                          <p:spTgt spid="281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3" fill="hold">
                            <p:stCondLst>
                              <p:cond delay="12500"/>
                            </p:stCondLst>
                            <p:childTnLst>
                              <p:par>
                                <p:cTn id="114" presetID="2" presetClass="entr" presetSubtype="2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1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6" dur="500"/>
                                        <p:tgtEl>
                                          <p:spTgt spid="281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7" fill="hold">
                            <p:stCondLst>
                              <p:cond delay="13000"/>
                            </p:stCondLst>
                            <p:childTnLst>
                              <p:par>
                                <p:cTn id="118" presetID="2" presetClass="entr" presetSubtype="2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1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0" dur="500"/>
                                        <p:tgtEl>
                                          <p:spTgt spid="281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1" fill="hold">
                            <p:stCondLst>
                              <p:cond delay="13500"/>
                            </p:stCondLst>
                            <p:childTnLst>
                              <p:par>
                                <p:cTn id="122" presetID="2" presetClass="entr" presetSubtype="2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1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4" dur="500"/>
                                        <p:tgtEl>
                                          <p:spTgt spid="281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5" presetID="2" presetClass="entr" presetSubtype="2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7" dur="500"/>
                                        <p:tgtEl>
                                          <p:spTgt spid="2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8" presetID="2" presetClass="entr" presetSubtype="2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0" dur="500"/>
                                        <p:tgtEl>
                                          <p:spTgt spid="28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1" presetID="2" presetClass="entr" presetSubtype="2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3" dur="500"/>
                                        <p:tgtEl>
                                          <p:spTgt spid="28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4" presetID="2" presetClass="entr" presetSubtype="2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6" dur="500"/>
                                        <p:tgtEl>
                                          <p:spTgt spid="28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7" presetID="2" presetClass="entr" presetSubtype="2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9" dur="500"/>
                                        <p:tgtEl>
                                          <p:spTgt spid="28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0" presetID="2" presetClass="entr" presetSubtype="2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2" dur="500"/>
                                        <p:tgtEl>
                                          <p:spTgt spid="28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3" presetID="2" presetClass="entr" presetSubtype="2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5" dur="500"/>
                                        <p:tgtEl>
                                          <p:spTgt spid="28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6" presetID="2" presetClass="entr" presetSubtype="2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8" dur="500"/>
                                        <p:tgtEl>
                                          <p:spTgt spid="28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9" presetID="2" presetClass="entr" presetSubtype="2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1" dur="500"/>
                                        <p:tgtEl>
                                          <p:spTgt spid="28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2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4" name="Google Shape;284;p81"/>
          <p:cNvSpPr txBox="1">
            <a:spLocks noGrp="1"/>
          </p:cNvSpPr>
          <p:nvPr>
            <p:ph type="title"/>
          </p:nvPr>
        </p:nvSpPr>
        <p:spPr>
          <a:xfrm>
            <a:off x="467119" y="1066801"/>
            <a:ext cx="4305704" cy="9905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b" anchorCtr="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5" name="Google Shape;285;p81"/>
          <p:cNvSpPr txBox="1">
            <a:spLocks noGrp="1"/>
          </p:cNvSpPr>
          <p:nvPr>
            <p:ph type="body" idx="1"/>
          </p:nvPr>
        </p:nvSpPr>
        <p:spPr>
          <a:xfrm>
            <a:off x="5183261" y="1066800"/>
            <a:ext cx="6541619" cy="510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t" anchorCtr="0">
            <a:noAutofit/>
          </a:bodyPr>
          <a:lstStyle>
            <a:lvl1pPr marL="457200" lvl="0" indent="-355600" algn="l">
              <a:lnSpc>
                <a:spcPct val="90000"/>
              </a:lnSpc>
              <a:spcBef>
                <a:spcPts val="813"/>
              </a:spcBef>
              <a:spcAft>
                <a:spcPts val="0"/>
              </a:spcAft>
              <a:buSzPts val="2000"/>
              <a:buChar char="•"/>
              <a:defRPr sz="2000"/>
            </a:lvl1pPr>
            <a:lvl2pPr marL="91440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•"/>
              <a:defRPr sz="1800"/>
            </a:lvl2pPr>
            <a:lvl3pPr marL="1371600" lvl="2" indent="-330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600"/>
              <a:buChar char="•"/>
              <a:defRPr sz="1600"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 sz="1400"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 sz="14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286" name="Google Shape;286;p81"/>
          <p:cNvSpPr txBox="1">
            <a:spLocks noGrp="1"/>
          </p:cNvSpPr>
          <p:nvPr>
            <p:ph type="body" idx="2"/>
          </p:nvPr>
        </p:nvSpPr>
        <p:spPr>
          <a:xfrm>
            <a:off x="467119" y="2057400"/>
            <a:ext cx="4305704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813"/>
              </a:spcBef>
              <a:spcAft>
                <a:spcPts val="0"/>
              </a:spcAft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2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8" name="Google Shape;288;p82"/>
          <p:cNvSpPr txBox="1">
            <a:spLocks noGrp="1"/>
          </p:cNvSpPr>
          <p:nvPr>
            <p:ph type="title"/>
          </p:nvPr>
        </p:nvSpPr>
        <p:spPr>
          <a:xfrm>
            <a:off x="467119" y="987425"/>
            <a:ext cx="4305704" cy="10699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b" anchorCtr="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9" name="Google Shape;289;p82"/>
          <p:cNvSpPr>
            <a:spLocks noGrp="1"/>
          </p:cNvSpPr>
          <p:nvPr>
            <p:ph type="pic" idx="2"/>
          </p:nvPr>
        </p:nvSpPr>
        <p:spPr>
          <a:xfrm>
            <a:off x="5183261" y="987425"/>
            <a:ext cx="6541619" cy="5184775"/>
          </a:xfrm>
          <a:prstGeom prst="rect">
            <a:avLst/>
          </a:prstGeom>
          <a:noFill/>
          <a:ln>
            <a:noFill/>
          </a:ln>
        </p:spPr>
      </p:sp>
      <p:sp>
        <p:nvSpPr>
          <p:cNvPr id="290" name="Google Shape;290;p82"/>
          <p:cNvSpPr txBox="1">
            <a:spLocks noGrp="1"/>
          </p:cNvSpPr>
          <p:nvPr>
            <p:ph type="body" idx="1"/>
          </p:nvPr>
        </p:nvSpPr>
        <p:spPr>
          <a:xfrm>
            <a:off x="467119" y="2057400"/>
            <a:ext cx="4305704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813"/>
              </a:spcBef>
              <a:spcAft>
                <a:spcPts val="0"/>
              </a:spcAft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2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2" name="Google Shape;292;p83"/>
          <p:cNvSpPr txBox="1">
            <a:spLocks noGrp="1"/>
          </p:cNvSpPr>
          <p:nvPr>
            <p:ph type="title"/>
          </p:nvPr>
        </p:nvSpPr>
        <p:spPr>
          <a:xfrm>
            <a:off x="838470" y="250276"/>
            <a:ext cx="10513107" cy="43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ctr" anchorCtr="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3" name="Google Shape;293;p83"/>
          <p:cNvSpPr txBox="1">
            <a:spLocks noGrp="1"/>
          </p:cNvSpPr>
          <p:nvPr>
            <p:ph type="body" idx="1"/>
          </p:nvPr>
        </p:nvSpPr>
        <p:spPr>
          <a:xfrm rot="5400000">
            <a:off x="3503611" y="-2045892"/>
            <a:ext cx="5184775" cy="11257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813"/>
              </a:spcBef>
              <a:spcAft>
                <a:spcPts val="0"/>
              </a:spcAft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grpSp>
        <p:nvGrpSpPr>
          <p:cNvPr id="294" name="Google Shape;294;p83"/>
          <p:cNvGrpSpPr/>
          <p:nvPr/>
        </p:nvGrpSpPr>
        <p:grpSpPr>
          <a:xfrm>
            <a:off x="5251847" y="698463"/>
            <a:ext cx="1688306" cy="27195"/>
            <a:chOff x="9673249" y="2043533"/>
            <a:chExt cx="7919727" cy="127577"/>
          </a:xfrm>
        </p:grpSpPr>
        <p:sp>
          <p:nvSpPr>
            <p:cNvPr id="295" name="Google Shape;295;p83"/>
            <p:cNvSpPr/>
            <p:nvPr/>
          </p:nvSpPr>
          <p:spPr>
            <a:xfrm>
              <a:off x="9673249" y="2043533"/>
              <a:ext cx="1201582" cy="127577"/>
            </a:xfrm>
            <a:prstGeom prst="rect">
              <a:avLst/>
            </a:prstGeom>
            <a:solidFill>
              <a:srgbClr val="0E80C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3600"/>
                <a:buFont typeface="Quattrocento Sans"/>
                <a:buNone/>
              </a:pPr>
              <a:endParaRPr sz="3600" b="0" i="0" u="none" strike="noStrike" cap="none">
                <a:solidFill>
                  <a:srgbClr val="FFFFFF"/>
                </a:solidFill>
                <a:latin typeface="Lato Light"/>
                <a:ea typeface="Lato Light"/>
                <a:cs typeface="Lato Light"/>
                <a:sym typeface="Lato Light"/>
              </a:endParaRPr>
            </a:p>
          </p:txBody>
        </p:sp>
        <p:sp>
          <p:nvSpPr>
            <p:cNvPr id="296" name="Google Shape;296;p83"/>
            <p:cNvSpPr/>
            <p:nvPr/>
          </p:nvSpPr>
          <p:spPr>
            <a:xfrm>
              <a:off x="10988830" y="2043533"/>
              <a:ext cx="1201582" cy="127577"/>
            </a:xfrm>
            <a:prstGeom prst="rect">
              <a:avLst/>
            </a:prstGeom>
            <a:solidFill>
              <a:srgbClr val="119CF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3600"/>
                <a:buFont typeface="Quattrocento Sans"/>
                <a:buNone/>
              </a:pPr>
              <a:endParaRPr sz="3600" b="0" i="0" u="none" strike="noStrike" cap="none">
                <a:solidFill>
                  <a:srgbClr val="FFFFFF"/>
                </a:solidFill>
                <a:latin typeface="Lato Light"/>
                <a:ea typeface="Lato Light"/>
                <a:cs typeface="Lato Light"/>
                <a:sym typeface="Lato Light"/>
              </a:endParaRPr>
            </a:p>
          </p:txBody>
        </p:sp>
        <p:sp>
          <p:nvSpPr>
            <p:cNvPr id="297" name="Google Shape;297;p83"/>
            <p:cNvSpPr/>
            <p:nvPr/>
          </p:nvSpPr>
          <p:spPr>
            <a:xfrm>
              <a:off x="12351686" y="2043533"/>
              <a:ext cx="1201582" cy="127577"/>
            </a:xfrm>
            <a:prstGeom prst="rect">
              <a:avLst/>
            </a:prstGeom>
            <a:solidFill>
              <a:srgbClr val="44546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3600"/>
                <a:buFont typeface="Quattrocento Sans"/>
                <a:buNone/>
              </a:pPr>
              <a:endParaRPr sz="3600" b="0" i="0" u="none" strike="noStrike" cap="none">
                <a:solidFill>
                  <a:srgbClr val="FFFFFF"/>
                </a:solidFill>
                <a:latin typeface="Lato Light"/>
                <a:ea typeface="Lato Light"/>
                <a:cs typeface="Lato Light"/>
                <a:sym typeface="Lato Light"/>
              </a:endParaRPr>
            </a:p>
          </p:txBody>
        </p:sp>
        <p:sp>
          <p:nvSpPr>
            <p:cNvPr id="298" name="Google Shape;298;p83"/>
            <p:cNvSpPr/>
            <p:nvPr/>
          </p:nvSpPr>
          <p:spPr>
            <a:xfrm>
              <a:off x="13695169" y="2043533"/>
              <a:ext cx="1201582" cy="127577"/>
            </a:xfrm>
            <a:prstGeom prst="rect">
              <a:avLst/>
            </a:prstGeom>
            <a:solidFill>
              <a:srgbClr val="8AC15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3600"/>
                <a:buFont typeface="Quattrocento Sans"/>
                <a:buNone/>
              </a:pPr>
              <a:endParaRPr sz="3600" b="0" i="0" u="none" strike="noStrike" cap="none">
                <a:solidFill>
                  <a:srgbClr val="FFFFFF"/>
                </a:solidFill>
                <a:latin typeface="Lato Light"/>
                <a:ea typeface="Lato Light"/>
                <a:cs typeface="Lato Light"/>
                <a:sym typeface="Lato Light"/>
              </a:endParaRPr>
            </a:p>
          </p:txBody>
        </p:sp>
        <p:sp>
          <p:nvSpPr>
            <p:cNvPr id="299" name="Google Shape;299;p83"/>
            <p:cNvSpPr/>
            <p:nvPr/>
          </p:nvSpPr>
          <p:spPr>
            <a:xfrm>
              <a:off x="15026793" y="2043533"/>
              <a:ext cx="1201582" cy="127577"/>
            </a:xfrm>
            <a:prstGeom prst="rect">
              <a:avLst/>
            </a:prstGeom>
            <a:solidFill>
              <a:srgbClr val="BAEF6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3600"/>
                <a:buFont typeface="Quattrocento Sans"/>
                <a:buNone/>
              </a:pPr>
              <a:endParaRPr sz="3600" b="0" i="0" u="none" strike="noStrike" cap="none">
                <a:solidFill>
                  <a:srgbClr val="FFFFFF"/>
                </a:solidFill>
                <a:latin typeface="Lato Light"/>
                <a:ea typeface="Lato Light"/>
                <a:cs typeface="Lato Light"/>
                <a:sym typeface="Lato Light"/>
              </a:endParaRPr>
            </a:p>
          </p:txBody>
        </p:sp>
        <p:sp>
          <p:nvSpPr>
            <p:cNvPr id="300" name="Google Shape;300;p83"/>
            <p:cNvSpPr/>
            <p:nvPr/>
          </p:nvSpPr>
          <p:spPr>
            <a:xfrm>
              <a:off x="16391394" y="2043533"/>
              <a:ext cx="1201582" cy="127577"/>
            </a:xfrm>
            <a:prstGeom prst="rect">
              <a:avLst/>
            </a:prstGeom>
            <a:solidFill>
              <a:srgbClr val="A9A8A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3600"/>
                <a:buFont typeface="Quattrocento Sans"/>
                <a:buNone/>
              </a:pPr>
              <a:endParaRPr sz="3600" b="0" i="0" u="none" strike="noStrike" cap="none">
                <a:solidFill>
                  <a:srgbClr val="FFFFFF"/>
                </a:solidFill>
                <a:latin typeface="Lato Light"/>
                <a:ea typeface="Lato Light"/>
                <a:cs typeface="Lato Light"/>
                <a:sym typeface="Lato Light"/>
              </a:endParaRPr>
            </a:p>
          </p:txBody>
        </p:sp>
      </p:grp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3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2" name="Google Shape;302;p84"/>
          <p:cNvSpPr txBox="1">
            <a:spLocks noGrp="1"/>
          </p:cNvSpPr>
          <p:nvPr>
            <p:ph type="title"/>
          </p:nvPr>
        </p:nvSpPr>
        <p:spPr>
          <a:xfrm rot="5400000">
            <a:off x="7668275" y="2267993"/>
            <a:ext cx="5486400" cy="26268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ctr" anchorCtr="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3" name="Google Shape;303;p84"/>
          <p:cNvSpPr txBox="1">
            <a:spLocks noGrp="1"/>
          </p:cNvSpPr>
          <p:nvPr>
            <p:ph type="body" idx="1"/>
          </p:nvPr>
        </p:nvSpPr>
        <p:spPr>
          <a:xfrm rot="5400000">
            <a:off x="1945579" y="-640262"/>
            <a:ext cx="5486400" cy="84433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813"/>
              </a:spcBef>
              <a:spcAft>
                <a:spcPts val="0"/>
              </a:spcAft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End Slide">
  <p:cSld name="End Slide">
    <p:spTree>
      <p:nvGrpSpPr>
        <p:cNvPr id="1" name="Shape 3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5" name="Google Shape;305;p85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306" name="Google Shape;306;p85"/>
          <p:cNvSpPr txBox="1">
            <a:spLocks noGrp="1"/>
          </p:cNvSpPr>
          <p:nvPr>
            <p:ph type="title"/>
          </p:nvPr>
        </p:nvSpPr>
        <p:spPr>
          <a:xfrm>
            <a:off x="838470" y="250276"/>
            <a:ext cx="10513107" cy="43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ctr" anchorCtr="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lt1"/>
                </a:solidFill>
              </a:defRPr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1_Home Page">
  <p:cSld name="1_Home Page">
    <p:spTree>
      <p:nvGrpSpPr>
        <p:cNvPr id="1" name="Shape 4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5" name="Google Shape;465;p108"/>
          <p:cNvSpPr>
            <a:spLocks noGrp="1"/>
          </p:cNvSpPr>
          <p:nvPr>
            <p:ph type="pic" idx="2"/>
          </p:nvPr>
        </p:nvSpPr>
        <p:spPr>
          <a:xfrm>
            <a:off x="2855913" y="0"/>
            <a:ext cx="9336087" cy="6858000"/>
          </a:xfrm>
          <a:prstGeom prst="rect">
            <a:avLst/>
          </a:prstGeom>
          <a:solidFill>
            <a:schemeClr val="dk2"/>
          </a:solidFill>
          <a:ln>
            <a:noFill/>
          </a:ln>
        </p:spPr>
      </p:sp>
      <p:pic>
        <p:nvPicPr>
          <p:cNvPr id="466" name="Google Shape;466;p108"/>
          <p:cNvPicPr preferRelativeResize="0">
            <a:picLocks noGrp="1"/>
          </p:cNvPicPr>
          <p:nvPr>
            <p:ph type="pic" idx="3"/>
          </p:nvPr>
        </p:nvPicPr>
        <p:blipFill/>
        <p:spPr>
          <a:xfrm>
            <a:off x="0" y="0"/>
            <a:ext cx="6776581" cy="6858000"/>
          </a:xfrm>
          <a:prstGeom prst="rect">
            <a:avLst/>
          </a:prstGeom>
          <a:blipFill rotWithShape="1">
            <a:blip r:embed="rId2">
              <a:alphaModFix/>
            </a:blip>
            <a:stretch>
              <a:fillRect/>
            </a:stretch>
          </a:blipFill>
          <a:ln>
            <a:noFill/>
          </a:ln>
        </p:spPr>
      </p:pic>
      <p:pic>
        <p:nvPicPr>
          <p:cNvPr id="467" name="Google Shape;467;p108"/>
          <p:cNvPicPr preferRelativeResize="0"/>
          <p:nvPr/>
        </p:nvPicPr>
        <p:blipFill rotWithShape="1">
          <a:blip r:embed="rId3">
            <a:alphaModFix/>
          </a:blip>
          <a:srcRect l="29652" r="27974" b="19270"/>
          <a:stretch/>
        </p:blipFill>
        <p:spPr>
          <a:xfrm>
            <a:off x="2075544" y="540850"/>
            <a:ext cx="1509485" cy="1453754"/>
          </a:xfrm>
          <a:prstGeom prst="rect">
            <a:avLst/>
          </a:prstGeom>
          <a:noFill/>
          <a:ln>
            <a:noFill/>
          </a:ln>
        </p:spPr>
      </p:pic>
      <p:sp>
        <p:nvSpPr>
          <p:cNvPr id="468" name="Google Shape;468;p108"/>
          <p:cNvSpPr txBox="1">
            <a:spLocks noGrp="1"/>
          </p:cNvSpPr>
          <p:nvPr>
            <p:ph type="title"/>
          </p:nvPr>
        </p:nvSpPr>
        <p:spPr>
          <a:xfrm>
            <a:off x="-1" y="2325571"/>
            <a:ext cx="5172501" cy="17456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ctr" anchorCtr="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lt1"/>
                </a:solidFill>
              </a:defRPr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69" name="Google Shape;469;p108"/>
          <p:cNvSpPr txBox="1">
            <a:spLocks noGrp="1"/>
          </p:cNvSpPr>
          <p:nvPr>
            <p:ph type="body" idx="1"/>
          </p:nvPr>
        </p:nvSpPr>
        <p:spPr>
          <a:xfrm>
            <a:off x="0" y="6166621"/>
            <a:ext cx="5172500" cy="4603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813"/>
              </a:spcBef>
              <a:spcAft>
                <a:spcPts val="0"/>
              </a:spcAft>
              <a:buSzPts val="1800"/>
              <a:buNone/>
              <a:defRPr sz="1800">
                <a:solidFill>
                  <a:schemeClr val="lt1"/>
                </a:solidFill>
              </a:defRPr>
            </a:lvl1pPr>
            <a:lvl2pPr marL="91440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61"/>
          <p:cNvSpPr txBox="1">
            <a:spLocks noGrp="1"/>
          </p:cNvSpPr>
          <p:nvPr>
            <p:ph type="title"/>
          </p:nvPr>
        </p:nvSpPr>
        <p:spPr>
          <a:xfrm>
            <a:off x="838470" y="250276"/>
            <a:ext cx="10513107" cy="43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ctr" anchorCtr="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0070C0"/>
                </a:solidFill>
              </a:defRPr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grpSp>
        <p:nvGrpSpPr>
          <p:cNvPr id="23" name="Google Shape;23;p61"/>
          <p:cNvGrpSpPr/>
          <p:nvPr/>
        </p:nvGrpSpPr>
        <p:grpSpPr>
          <a:xfrm>
            <a:off x="5251847" y="698463"/>
            <a:ext cx="1688306" cy="27195"/>
            <a:chOff x="9673249" y="2043533"/>
            <a:chExt cx="7919727" cy="127577"/>
          </a:xfrm>
        </p:grpSpPr>
        <p:sp>
          <p:nvSpPr>
            <p:cNvPr id="24" name="Google Shape;24;p61"/>
            <p:cNvSpPr/>
            <p:nvPr/>
          </p:nvSpPr>
          <p:spPr>
            <a:xfrm>
              <a:off x="9673249" y="2043533"/>
              <a:ext cx="1201582" cy="127577"/>
            </a:xfrm>
            <a:prstGeom prst="rect">
              <a:avLst/>
            </a:prstGeom>
            <a:solidFill>
              <a:srgbClr val="0E80C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3600"/>
                <a:buFont typeface="Quattrocento Sans"/>
                <a:buNone/>
              </a:pPr>
              <a:endParaRPr sz="3600" b="0" i="0" u="none" strike="noStrike" cap="none">
                <a:solidFill>
                  <a:srgbClr val="FFFFFF"/>
                </a:solidFill>
                <a:latin typeface="Lato Light"/>
                <a:ea typeface="Lato Light"/>
                <a:cs typeface="Lato Light"/>
                <a:sym typeface="Lato Light"/>
              </a:endParaRPr>
            </a:p>
          </p:txBody>
        </p:sp>
        <p:sp>
          <p:nvSpPr>
            <p:cNvPr id="25" name="Google Shape;25;p61"/>
            <p:cNvSpPr/>
            <p:nvPr/>
          </p:nvSpPr>
          <p:spPr>
            <a:xfrm>
              <a:off x="10988830" y="2043533"/>
              <a:ext cx="1201582" cy="127577"/>
            </a:xfrm>
            <a:prstGeom prst="rect">
              <a:avLst/>
            </a:prstGeom>
            <a:solidFill>
              <a:srgbClr val="119CF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3600"/>
                <a:buFont typeface="Quattrocento Sans"/>
                <a:buNone/>
              </a:pPr>
              <a:endParaRPr sz="3600" b="0" i="0" u="none" strike="noStrike" cap="none">
                <a:solidFill>
                  <a:srgbClr val="FFFFFF"/>
                </a:solidFill>
                <a:latin typeface="Lato Light"/>
                <a:ea typeface="Lato Light"/>
                <a:cs typeface="Lato Light"/>
                <a:sym typeface="Lato Light"/>
              </a:endParaRPr>
            </a:p>
          </p:txBody>
        </p:sp>
        <p:sp>
          <p:nvSpPr>
            <p:cNvPr id="26" name="Google Shape;26;p61"/>
            <p:cNvSpPr/>
            <p:nvPr/>
          </p:nvSpPr>
          <p:spPr>
            <a:xfrm>
              <a:off x="12351686" y="2043533"/>
              <a:ext cx="1201582" cy="127577"/>
            </a:xfrm>
            <a:prstGeom prst="rect">
              <a:avLst/>
            </a:prstGeom>
            <a:solidFill>
              <a:srgbClr val="44546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3600"/>
                <a:buFont typeface="Quattrocento Sans"/>
                <a:buNone/>
              </a:pPr>
              <a:endParaRPr sz="3600" b="0" i="0" u="none" strike="noStrike" cap="none">
                <a:solidFill>
                  <a:srgbClr val="FFFFFF"/>
                </a:solidFill>
                <a:latin typeface="Lato Light"/>
                <a:ea typeface="Lato Light"/>
                <a:cs typeface="Lato Light"/>
                <a:sym typeface="Lato Light"/>
              </a:endParaRPr>
            </a:p>
          </p:txBody>
        </p:sp>
        <p:sp>
          <p:nvSpPr>
            <p:cNvPr id="27" name="Google Shape;27;p61"/>
            <p:cNvSpPr/>
            <p:nvPr/>
          </p:nvSpPr>
          <p:spPr>
            <a:xfrm>
              <a:off x="13695169" y="2043533"/>
              <a:ext cx="1201582" cy="127577"/>
            </a:xfrm>
            <a:prstGeom prst="rect">
              <a:avLst/>
            </a:prstGeom>
            <a:solidFill>
              <a:srgbClr val="8AC15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3600"/>
                <a:buFont typeface="Quattrocento Sans"/>
                <a:buNone/>
              </a:pPr>
              <a:endParaRPr sz="3600" b="0" i="0" u="none" strike="noStrike" cap="none">
                <a:solidFill>
                  <a:srgbClr val="FFFFFF"/>
                </a:solidFill>
                <a:latin typeface="Lato Light"/>
                <a:ea typeface="Lato Light"/>
                <a:cs typeface="Lato Light"/>
                <a:sym typeface="Lato Light"/>
              </a:endParaRPr>
            </a:p>
          </p:txBody>
        </p:sp>
        <p:sp>
          <p:nvSpPr>
            <p:cNvPr id="28" name="Google Shape;28;p61"/>
            <p:cNvSpPr/>
            <p:nvPr/>
          </p:nvSpPr>
          <p:spPr>
            <a:xfrm>
              <a:off x="15026793" y="2043533"/>
              <a:ext cx="1201582" cy="127577"/>
            </a:xfrm>
            <a:prstGeom prst="rect">
              <a:avLst/>
            </a:prstGeom>
            <a:solidFill>
              <a:srgbClr val="BAEF6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3600"/>
                <a:buFont typeface="Quattrocento Sans"/>
                <a:buNone/>
              </a:pPr>
              <a:endParaRPr sz="3600" b="0" i="0" u="none" strike="noStrike" cap="none">
                <a:solidFill>
                  <a:srgbClr val="FFFFFF"/>
                </a:solidFill>
                <a:latin typeface="Lato Light"/>
                <a:ea typeface="Lato Light"/>
                <a:cs typeface="Lato Light"/>
                <a:sym typeface="Lato Light"/>
              </a:endParaRPr>
            </a:p>
          </p:txBody>
        </p:sp>
        <p:sp>
          <p:nvSpPr>
            <p:cNvPr id="29" name="Google Shape;29;p61"/>
            <p:cNvSpPr/>
            <p:nvPr/>
          </p:nvSpPr>
          <p:spPr>
            <a:xfrm>
              <a:off x="16391394" y="2043533"/>
              <a:ext cx="1201582" cy="127577"/>
            </a:xfrm>
            <a:prstGeom prst="rect">
              <a:avLst/>
            </a:prstGeom>
            <a:solidFill>
              <a:srgbClr val="A9A8A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3600"/>
                <a:buFont typeface="Quattrocento Sans"/>
                <a:buNone/>
              </a:pPr>
              <a:endParaRPr sz="3600" b="0" i="0" u="none" strike="noStrike" cap="none">
                <a:solidFill>
                  <a:srgbClr val="FFFFFF"/>
                </a:solidFill>
                <a:latin typeface="Lato Light"/>
                <a:ea typeface="Lato Light"/>
                <a:cs typeface="Lato Light"/>
                <a:sym typeface="Lato Light"/>
              </a:endParaRPr>
            </a:p>
          </p:txBody>
        </p:sp>
      </p:grp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enu #1">
  <p:cSld name="Menu #1">
    <p:spTree>
      <p:nvGrpSpPr>
        <p:cNvPr id="1" name="Shape 4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" name="Google Shape;471;p109"/>
          <p:cNvSpPr txBox="1">
            <a:spLocks noGrp="1"/>
          </p:cNvSpPr>
          <p:nvPr>
            <p:ph type="title"/>
          </p:nvPr>
        </p:nvSpPr>
        <p:spPr>
          <a:xfrm>
            <a:off x="838470" y="250276"/>
            <a:ext cx="10513107" cy="43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ctr" anchorCtr="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cxnSp>
        <p:nvCxnSpPr>
          <p:cNvPr id="472" name="Google Shape;472;p109"/>
          <p:cNvCxnSpPr/>
          <p:nvPr/>
        </p:nvCxnSpPr>
        <p:spPr>
          <a:xfrm>
            <a:off x="2532050" y="1995936"/>
            <a:ext cx="2413752" cy="0"/>
          </a:xfrm>
          <a:prstGeom prst="straightConnector1">
            <a:avLst/>
          </a:prstGeom>
          <a:noFill/>
          <a:ln w="25400" cap="flat" cmpd="sng">
            <a:solidFill>
              <a:srgbClr val="D8D8D8"/>
            </a:solidFill>
            <a:prstDash val="dot"/>
            <a:miter lim="800000"/>
            <a:headEnd type="none" w="med" len="med"/>
            <a:tailEnd type="none" w="sm" len="sm"/>
          </a:ln>
        </p:spPr>
      </p:cxnSp>
      <p:cxnSp>
        <p:nvCxnSpPr>
          <p:cNvPr id="473" name="Google Shape;473;p109"/>
          <p:cNvCxnSpPr/>
          <p:nvPr/>
        </p:nvCxnSpPr>
        <p:spPr>
          <a:xfrm>
            <a:off x="3295062" y="3125808"/>
            <a:ext cx="1650739" cy="0"/>
          </a:xfrm>
          <a:prstGeom prst="straightConnector1">
            <a:avLst/>
          </a:prstGeom>
          <a:noFill/>
          <a:ln w="25400" cap="flat" cmpd="sng">
            <a:solidFill>
              <a:srgbClr val="D8D8D8"/>
            </a:solidFill>
            <a:prstDash val="dot"/>
            <a:miter lim="800000"/>
            <a:headEnd type="none" w="med" len="med"/>
            <a:tailEnd type="none" w="sm" len="sm"/>
          </a:ln>
        </p:spPr>
      </p:cxnSp>
      <p:cxnSp>
        <p:nvCxnSpPr>
          <p:cNvPr id="474" name="Google Shape;474;p109"/>
          <p:cNvCxnSpPr/>
          <p:nvPr/>
        </p:nvCxnSpPr>
        <p:spPr>
          <a:xfrm>
            <a:off x="3295064" y="4255679"/>
            <a:ext cx="1650738" cy="0"/>
          </a:xfrm>
          <a:prstGeom prst="straightConnector1">
            <a:avLst/>
          </a:prstGeom>
          <a:noFill/>
          <a:ln w="25400" cap="flat" cmpd="sng">
            <a:solidFill>
              <a:srgbClr val="D8D8D8"/>
            </a:solidFill>
            <a:prstDash val="dot"/>
            <a:miter lim="800000"/>
            <a:headEnd type="none" w="med" len="med"/>
            <a:tailEnd type="none" w="sm" len="sm"/>
          </a:ln>
        </p:spPr>
      </p:cxnSp>
      <p:cxnSp>
        <p:nvCxnSpPr>
          <p:cNvPr id="475" name="Google Shape;475;p109"/>
          <p:cNvCxnSpPr/>
          <p:nvPr/>
        </p:nvCxnSpPr>
        <p:spPr>
          <a:xfrm>
            <a:off x="2532050" y="5398605"/>
            <a:ext cx="2413751" cy="0"/>
          </a:xfrm>
          <a:prstGeom prst="straightConnector1">
            <a:avLst/>
          </a:prstGeom>
          <a:noFill/>
          <a:ln w="25400" cap="flat" cmpd="sng">
            <a:solidFill>
              <a:srgbClr val="D8D8D8"/>
            </a:solidFill>
            <a:prstDash val="dot"/>
            <a:miter lim="800000"/>
            <a:headEnd type="none" w="med" len="med"/>
            <a:tailEnd type="none" w="sm" len="sm"/>
          </a:ln>
        </p:spPr>
      </p:cxnSp>
      <p:sp>
        <p:nvSpPr>
          <p:cNvPr id="476" name="Google Shape;476;p109"/>
          <p:cNvSpPr/>
          <p:nvPr/>
        </p:nvSpPr>
        <p:spPr>
          <a:xfrm>
            <a:off x="23890" y="1476321"/>
            <a:ext cx="3221326" cy="4428845"/>
          </a:xfrm>
          <a:custGeom>
            <a:avLst/>
            <a:gdLst/>
            <a:ahLst/>
            <a:cxnLst/>
            <a:rect l="l" t="t" r="r" b="b"/>
            <a:pathLst>
              <a:path w="1970" h="2719" extrusionOk="0">
                <a:moveTo>
                  <a:pt x="0" y="2575"/>
                </a:moveTo>
                <a:cubicBezTo>
                  <a:pt x="183" y="2667"/>
                  <a:pt x="391" y="2719"/>
                  <a:pt x="610" y="2719"/>
                </a:cubicBezTo>
                <a:cubicBezTo>
                  <a:pt x="1361" y="2719"/>
                  <a:pt x="1970" y="2111"/>
                  <a:pt x="1970" y="1360"/>
                </a:cubicBezTo>
                <a:cubicBezTo>
                  <a:pt x="1970" y="608"/>
                  <a:pt x="1361" y="0"/>
                  <a:pt x="610" y="0"/>
                </a:cubicBezTo>
                <a:cubicBezTo>
                  <a:pt x="391" y="0"/>
                  <a:pt x="183" y="52"/>
                  <a:pt x="0" y="144"/>
                </a:cubicBezTo>
              </a:path>
            </a:pathLst>
          </a:custGeom>
          <a:noFill/>
          <a:ln w="25400" cap="flat" cmpd="sng">
            <a:solidFill>
              <a:srgbClr val="D8D8D8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45700" tIns="22850" rIns="45700" bIns="2285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Quattrocento Sans"/>
              <a:buNone/>
            </a:pPr>
            <a:endParaRPr sz="1800" b="1" i="0" u="none" strike="noStrike" cap="none">
              <a:solidFill>
                <a:srgbClr val="B3B3B3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grpSp>
        <p:nvGrpSpPr>
          <p:cNvPr id="477" name="Google Shape;477;p109"/>
          <p:cNvGrpSpPr/>
          <p:nvPr/>
        </p:nvGrpSpPr>
        <p:grpSpPr>
          <a:xfrm>
            <a:off x="2293787" y="1540148"/>
            <a:ext cx="3478035" cy="911577"/>
            <a:chOff x="4584398" y="3080295"/>
            <a:chExt cx="6956070" cy="1823154"/>
          </a:xfrm>
        </p:grpSpPr>
        <p:sp>
          <p:nvSpPr>
            <p:cNvPr id="478" name="Google Shape;478;p109"/>
            <p:cNvSpPr/>
            <p:nvPr/>
          </p:nvSpPr>
          <p:spPr>
            <a:xfrm>
              <a:off x="4584398" y="3727501"/>
              <a:ext cx="528742" cy="528742"/>
            </a:xfrm>
            <a:prstGeom prst="ellipse">
              <a:avLst/>
            </a:prstGeom>
            <a:solidFill>
              <a:srgbClr val="1073A3"/>
            </a:solidFill>
            <a:ln>
              <a:noFill/>
            </a:ln>
          </p:spPr>
          <p:txBody>
            <a:bodyPr spcFirstLastPara="1" wrap="square" lIns="45700" tIns="22850" rIns="45700" bIns="2285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800"/>
                <a:buFont typeface="Quattrocento Sans"/>
                <a:buNone/>
              </a:pPr>
              <a:endParaRPr sz="1800" b="1" i="0" u="none" strike="noStrike" cap="none">
                <a:solidFill>
                  <a:srgbClr val="B3B3B3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479" name="Google Shape;479;p109"/>
            <p:cNvSpPr/>
            <p:nvPr/>
          </p:nvSpPr>
          <p:spPr>
            <a:xfrm>
              <a:off x="9660341" y="3080295"/>
              <a:ext cx="1880127" cy="1823154"/>
            </a:xfrm>
            <a:prstGeom prst="ellipse">
              <a:avLst/>
            </a:prstGeom>
            <a:solidFill>
              <a:srgbClr val="1073A3"/>
            </a:solidFill>
            <a:ln>
              <a:noFill/>
            </a:ln>
          </p:spPr>
          <p:txBody>
            <a:bodyPr spcFirstLastPara="1" wrap="square" lIns="91425" tIns="45700" rIns="0" bIns="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600"/>
                <a:buFont typeface="Quattrocento Sans"/>
                <a:buNone/>
              </a:pPr>
              <a:endParaRPr sz="1600" b="1" i="0" u="none" strike="noStrike" cap="none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</p:grpSp>
      <p:grpSp>
        <p:nvGrpSpPr>
          <p:cNvPr id="480" name="Google Shape;480;p109"/>
          <p:cNvGrpSpPr/>
          <p:nvPr/>
        </p:nvGrpSpPr>
        <p:grpSpPr>
          <a:xfrm>
            <a:off x="3032620" y="2670019"/>
            <a:ext cx="2739202" cy="911577"/>
            <a:chOff x="6062064" y="5340038"/>
            <a:chExt cx="5478404" cy="1823154"/>
          </a:xfrm>
        </p:grpSpPr>
        <p:sp>
          <p:nvSpPr>
            <p:cNvPr id="481" name="Google Shape;481;p109"/>
            <p:cNvSpPr/>
            <p:nvPr/>
          </p:nvSpPr>
          <p:spPr>
            <a:xfrm>
              <a:off x="6062064" y="5990460"/>
              <a:ext cx="524887" cy="522311"/>
            </a:xfrm>
            <a:prstGeom prst="ellipse">
              <a:avLst/>
            </a:prstGeom>
            <a:solidFill>
              <a:srgbClr val="2DADE0"/>
            </a:solidFill>
            <a:ln>
              <a:noFill/>
            </a:ln>
          </p:spPr>
          <p:txBody>
            <a:bodyPr spcFirstLastPara="1" wrap="square" lIns="45700" tIns="22850" rIns="45700" bIns="2285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800"/>
                <a:buFont typeface="Quattrocento Sans"/>
                <a:buNone/>
              </a:pPr>
              <a:endParaRPr sz="1800" b="1" i="0" u="none" strike="noStrike" cap="none">
                <a:solidFill>
                  <a:srgbClr val="B3B3B3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482" name="Google Shape;482;p109"/>
            <p:cNvSpPr/>
            <p:nvPr/>
          </p:nvSpPr>
          <p:spPr>
            <a:xfrm>
              <a:off x="9660341" y="5340038"/>
              <a:ext cx="1880127" cy="1823154"/>
            </a:xfrm>
            <a:prstGeom prst="ellipse">
              <a:avLst/>
            </a:prstGeom>
            <a:solidFill>
              <a:srgbClr val="2DADE0"/>
            </a:solidFill>
            <a:ln>
              <a:noFill/>
            </a:ln>
          </p:spPr>
          <p:txBody>
            <a:bodyPr spcFirstLastPara="1" wrap="square" lIns="91425" tIns="45700" rIns="0" bIns="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600"/>
                <a:buFont typeface="Quattrocento Sans"/>
                <a:buNone/>
              </a:pPr>
              <a:endParaRPr sz="1600" b="1" i="0" u="none" strike="noStrike" cap="none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</p:grpSp>
      <p:grpSp>
        <p:nvGrpSpPr>
          <p:cNvPr id="483" name="Google Shape;483;p109"/>
          <p:cNvGrpSpPr/>
          <p:nvPr/>
        </p:nvGrpSpPr>
        <p:grpSpPr>
          <a:xfrm>
            <a:off x="3032620" y="3799890"/>
            <a:ext cx="2739202" cy="911577"/>
            <a:chOff x="6062064" y="7599780"/>
            <a:chExt cx="5478404" cy="1823154"/>
          </a:xfrm>
        </p:grpSpPr>
        <p:sp>
          <p:nvSpPr>
            <p:cNvPr id="484" name="Google Shape;484;p109"/>
            <p:cNvSpPr/>
            <p:nvPr/>
          </p:nvSpPr>
          <p:spPr>
            <a:xfrm>
              <a:off x="6062064" y="8250201"/>
              <a:ext cx="524887" cy="522311"/>
            </a:xfrm>
            <a:prstGeom prst="ellipse">
              <a:avLst/>
            </a:prstGeom>
            <a:solidFill>
              <a:srgbClr val="6ACEE3"/>
            </a:solidFill>
            <a:ln>
              <a:noFill/>
            </a:ln>
          </p:spPr>
          <p:txBody>
            <a:bodyPr spcFirstLastPara="1" wrap="square" lIns="45700" tIns="22850" rIns="45700" bIns="2285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800"/>
                <a:buFont typeface="Quattrocento Sans"/>
                <a:buNone/>
              </a:pPr>
              <a:endParaRPr sz="1800" b="1" i="0" u="none" strike="noStrike" cap="none">
                <a:solidFill>
                  <a:srgbClr val="B3B3B3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485" name="Google Shape;485;p109"/>
            <p:cNvSpPr/>
            <p:nvPr/>
          </p:nvSpPr>
          <p:spPr>
            <a:xfrm>
              <a:off x="9660341" y="7599780"/>
              <a:ext cx="1880127" cy="1823154"/>
            </a:xfrm>
            <a:prstGeom prst="ellipse">
              <a:avLst/>
            </a:prstGeom>
            <a:solidFill>
              <a:srgbClr val="6ACEE3"/>
            </a:solidFill>
            <a:ln>
              <a:noFill/>
            </a:ln>
          </p:spPr>
          <p:txBody>
            <a:bodyPr spcFirstLastPara="1" wrap="square" lIns="91425" tIns="45700" rIns="0" bIns="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600"/>
                <a:buFont typeface="Quattrocento Sans"/>
                <a:buNone/>
              </a:pPr>
              <a:endParaRPr sz="1600" b="1" i="0" u="none" strike="noStrike" cap="none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</p:grpSp>
      <p:sp>
        <p:nvSpPr>
          <p:cNvPr id="486" name="Google Shape;486;p109"/>
          <p:cNvSpPr/>
          <p:nvPr/>
        </p:nvSpPr>
        <p:spPr>
          <a:xfrm>
            <a:off x="2293787" y="5266419"/>
            <a:ext cx="264371" cy="264371"/>
          </a:xfrm>
          <a:prstGeom prst="ellipse">
            <a:avLst/>
          </a:prstGeom>
          <a:solidFill>
            <a:srgbClr val="61DDA8"/>
          </a:solidFill>
          <a:ln>
            <a:noFill/>
          </a:ln>
        </p:spPr>
        <p:txBody>
          <a:bodyPr spcFirstLastPara="1" wrap="square" lIns="45700" tIns="22850" rIns="45700" bIns="2285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Quattrocento Sans"/>
              <a:buNone/>
            </a:pPr>
            <a:endParaRPr sz="1800" b="1" i="0" u="none" strike="noStrike" cap="none">
              <a:solidFill>
                <a:srgbClr val="B3B3B3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487" name="Google Shape;487;p109"/>
          <p:cNvSpPr/>
          <p:nvPr/>
        </p:nvSpPr>
        <p:spPr>
          <a:xfrm>
            <a:off x="4831759" y="4942816"/>
            <a:ext cx="940064" cy="911577"/>
          </a:xfrm>
          <a:prstGeom prst="ellipse">
            <a:avLst/>
          </a:prstGeom>
          <a:solidFill>
            <a:srgbClr val="61DDA8"/>
          </a:solidFill>
          <a:ln>
            <a:noFill/>
          </a:ln>
        </p:spPr>
        <p:txBody>
          <a:bodyPr spcFirstLastPara="1" wrap="square" lIns="91425" tIns="4570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Quattrocento Sans"/>
              <a:buNone/>
            </a:pPr>
            <a:endParaRPr sz="1600" b="1" i="0" u="none" strike="noStrike" cap="none">
              <a:solidFill>
                <a:srgbClr val="FFFFFF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488" name="Google Shape;488;p109"/>
          <p:cNvSpPr/>
          <p:nvPr/>
        </p:nvSpPr>
        <p:spPr>
          <a:xfrm>
            <a:off x="5111056" y="2948043"/>
            <a:ext cx="377832" cy="377832"/>
          </a:xfrm>
          <a:custGeom>
            <a:avLst/>
            <a:gdLst/>
            <a:ahLst/>
            <a:cxnLst/>
            <a:rect l="l" t="t" r="r" b="b"/>
            <a:pathLst>
              <a:path w="21600" h="21600" extrusionOk="0">
                <a:moveTo>
                  <a:pt x="20618" y="2945"/>
                </a:moveTo>
                <a:lnTo>
                  <a:pt x="982" y="2945"/>
                </a:lnTo>
                <a:lnTo>
                  <a:pt x="982" y="1964"/>
                </a:lnTo>
                <a:lnTo>
                  <a:pt x="20618" y="1964"/>
                </a:lnTo>
                <a:cubicBezTo>
                  <a:pt x="20618" y="1964"/>
                  <a:pt x="20618" y="2945"/>
                  <a:pt x="20618" y="2945"/>
                </a:cubicBezTo>
                <a:close/>
                <a:moveTo>
                  <a:pt x="19636" y="15709"/>
                </a:moveTo>
                <a:lnTo>
                  <a:pt x="1964" y="15709"/>
                </a:lnTo>
                <a:lnTo>
                  <a:pt x="1964" y="3927"/>
                </a:lnTo>
                <a:lnTo>
                  <a:pt x="19636" y="3927"/>
                </a:lnTo>
                <a:cubicBezTo>
                  <a:pt x="19636" y="3927"/>
                  <a:pt x="19636" y="15709"/>
                  <a:pt x="19636" y="15709"/>
                </a:cubicBezTo>
                <a:close/>
                <a:moveTo>
                  <a:pt x="20618" y="982"/>
                </a:moveTo>
                <a:lnTo>
                  <a:pt x="11782" y="982"/>
                </a:lnTo>
                <a:cubicBezTo>
                  <a:pt x="11782" y="440"/>
                  <a:pt x="11342" y="0"/>
                  <a:pt x="10800" y="0"/>
                </a:cubicBezTo>
                <a:cubicBezTo>
                  <a:pt x="10257" y="0"/>
                  <a:pt x="9818" y="440"/>
                  <a:pt x="9818" y="982"/>
                </a:cubicBezTo>
                <a:lnTo>
                  <a:pt x="982" y="982"/>
                </a:lnTo>
                <a:cubicBezTo>
                  <a:pt x="439" y="982"/>
                  <a:pt x="0" y="1422"/>
                  <a:pt x="0" y="1964"/>
                </a:cubicBezTo>
                <a:lnTo>
                  <a:pt x="0" y="2945"/>
                </a:lnTo>
                <a:cubicBezTo>
                  <a:pt x="0" y="3488"/>
                  <a:pt x="439" y="3927"/>
                  <a:pt x="982" y="3927"/>
                </a:cubicBezTo>
                <a:lnTo>
                  <a:pt x="982" y="15709"/>
                </a:lnTo>
                <a:cubicBezTo>
                  <a:pt x="982" y="16252"/>
                  <a:pt x="1421" y="16691"/>
                  <a:pt x="1964" y="16691"/>
                </a:cubicBezTo>
                <a:lnTo>
                  <a:pt x="10309" y="16691"/>
                </a:lnTo>
                <a:lnTo>
                  <a:pt x="10309" y="17960"/>
                </a:lnTo>
                <a:lnTo>
                  <a:pt x="7507" y="20762"/>
                </a:lnTo>
                <a:cubicBezTo>
                  <a:pt x="7419" y="20851"/>
                  <a:pt x="7364" y="20974"/>
                  <a:pt x="7364" y="21109"/>
                </a:cubicBezTo>
                <a:cubicBezTo>
                  <a:pt x="7364" y="21380"/>
                  <a:pt x="7583" y="21600"/>
                  <a:pt x="7855" y="21600"/>
                </a:cubicBezTo>
                <a:cubicBezTo>
                  <a:pt x="7990" y="21600"/>
                  <a:pt x="8113" y="21545"/>
                  <a:pt x="8202" y="21456"/>
                </a:cubicBezTo>
                <a:lnTo>
                  <a:pt x="10800" y="18858"/>
                </a:lnTo>
                <a:lnTo>
                  <a:pt x="13398" y="21456"/>
                </a:lnTo>
                <a:cubicBezTo>
                  <a:pt x="13488" y="21545"/>
                  <a:pt x="13610" y="21600"/>
                  <a:pt x="13745" y="21600"/>
                </a:cubicBezTo>
                <a:cubicBezTo>
                  <a:pt x="14017" y="21600"/>
                  <a:pt x="14236" y="21380"/>
                  <a:pt x="14236" y="21109"/>
                </a:cubicBezTo>
                <a:cubicBezTo>
                  <a:pt x="14236" y="20974"/>
                  <a:pt x="14182" y="20851"/>
                  <a:pt x="14093" y="20762"/>
                </a:cubicBezTo>
                <a:lnTo>
                  <a:pt x="11291" y="17960"/>
                </a:lnTo>
                <a:lnTo>
                  <a:pt x="11291" y="16691"/>
                </a:lnTo>
                <a:lnTo>
                  <a:pt x="19636" y="16691"/>
                </a:lnTo>
                <a:cubicBezTo>
                  <a:pt x="20178" y="16691"/>
                  <a:pt x="20618" y="16252"/>
                  <a:pt x="20618" y="15709"/>
                </a:cubicBezTo>
                <a:lnTo>
                  <a:pt x="20618" y="3927"/>
                </a:lnTo>
                <a:cubicBezTo>
                  <a:pt x="21160" y="3927"/>
                  <a:pt x="21600" y="3488"/>
                  <a:pt x="21600" y="2945"/>
                </a:cubicBezTo>
                <a:lnTo>
                  <a:pt x="21600" y="1964"/>
                </a:lnTo>
                <a:cubicBezTo>
                  <a:pt x="21600" y="1422"/>
                  <a:pt x="21160" y="982"/>
                  <a:pt x="20618" y="982"/>
                </a:cubicBezTo>
                <a:moveTo>
                  <a:pt x="16200" y="5891"/>
                </a:moveTo>
                <a:cubicBezTo>
                  <a:pt x="16471" y="5891"/>
                  <a:pt x="16691" y="6111"/>
                  <a:pt x="16691" y="6382"/>
                </a:cubicBezTo>
                <a:cubicBezTo>
                  <a:pt x="16691" y="6653"/>
                  <a:pt x="16471" y="6873"/>
                  <a:pt x="16200" y="6873"/>
                </a:cubicBezTo>
                <a:cubicBezTo>
                  <a:pt x="15929" y="6873"/>
                  <a:pt x="15709" y="6653"/>
                  <a:pt x="15709" y="6382"/>
                </a:cubicBezTo>
                <a:cubicBezTo>
                  <a:pt x="15709" y="6111"/>
                  <a:pt x="15929" y="5891"/>
                  <a:pt x="16200" y="5891"/>
                </a:cubicBezTo>
                <a:moveTo>
                  <a:pt x="16200" y="7855"/>
                </a:moveTo>
                <a:cubicBezTo>
                  <a:pt x="17013" y="7855"/>
                  <a:pt x="17673" y="7196"/>
                  <a:pt x="17673" y="6382"/>
                </a:cubicBezTo>
                <a:cubicBezTo>
                  <a:pt x="17673" y="5569"/>
                  <a:pt x="17013" y="4909"/>
                  <a:pt x="16200" y="4909"/>
                </a:cubicBezTo>
                <a:cubicBezTo>
                  <a:pt x="15387" y="4909"/>
                  <a:pt x="14727" y="5569"/>
                  <a:pt x="14727" y="6382"/>
                </a:cubicBezTo>
                <a:cubicBezTo>
                  <a:pt x="14727" y="7196"/>
                  <a:pt x="15387" y="7855"/>
                  <a:pt x="16200" y="7855"/>
                </a:cubicBezTo>
                <a:moveTo>
                  <a:pt x="8422" y="8135"/>
                </a:moveTo>
                <a:lnTo>
                  <a:pt x="11926" y="11638"/>
                </a:lnTo>
                <a:cubicBezTo>
                  <a:pt x="12015" y="11727"/>
                  <a:pt x="12138" y="11782"/>
                  <a:pt x="12273" y="11782"/>
                </a:cubicBezTo>
                <a:cubicBezTo>
                  <a:pt x="12408" y="11782"/>
                  <a:pt x="12531" y="11727"/>
                  <a:pt x="12620" y="11638"/>
                </a:cubicBezTo>
                <a:lnTo>
                  <a:pt x="14183" y="10075"/>
                </a:lnTo>
                <a:lnTo>
                  <a:pt x="16200" y="12764"/>
                </a:lnTo>
                <a:lnTo>
                  <a:pt x="5336" y="12764"/>
                </a:lnTo>
                <a:cubicBezTo>
                  <a:pt x="5336" y="12764"/>
                  <a:pt x="8422" y="8135"/>
                  <a:pt x="8422" y="8135"/>
                </a:cubicBezTo>
                <a:close/>
                <a:moveTo>
                  <a:pt x="4418" y="13745"/>
                </a:moveTo>
                <a:lnTo>
                  <a:pt x="17182" y="13745"/>
                </a:lnTo>
                <a:cubicBezTo>
                  <a:pt x="17453" y="13745"/>
                  <a:pt x="17673" y="13526"/>
                  <a:pt x="17673" y="13255"/>
                </a:cubicBezTo>
                <a:cubicBezTo>
                  <a:pt x="17673" y="13144"/>
                  <a:pt x="17630" y="13047"/>
                  <a:pt x="17568" y="12965"/>
                </a:cubicBezTo>
                <a:lnTo>
                  <a:pt x="17575" y="12960"/>
                </a:lnTo>
                <a:lnTo>
                  <a:pt x="14629" y="9033"/>
                </a:lnTo>
                <a:lnTo>
                  <a:pt x="14622" y="9038"/>
                </a:lnTo>
                <a:cubicBezTo>
                  <a:pt x="14533" y="8919"/>
                  <a:pt x="14397" y="8836"/>
                  <a:pt x="14236" y="8836"/>
                </a:cubicBezTo>
                <a:cubicBezTo>
                  <a:pt x="14101" y="8836"/>
                  <a:pt x="13978" y="8891"/>
                  <a:pt x="13889" y="8980"/>
                </a:cubicBezTo>
                <a:lnTo>
                  <a:pt x="12273" y="10597"/>
                </a:lnTo>
                <a:lnTo>
                  <a:pt x="8693" y="7017"/>
                </a:lnTo>
                <a:cubicBezTo>
                  <a:pt x="8604" y="6928"/>
                  <a:pt x="8481" y="6873"/>
                  <a:pt x="8345" y="6873"/>
                </a:cubicBezTo>
                <a:cubicBezTo>
                  <a:pt x="8175" y="6873"/>
                  <a:pt x="8033" y="6965"/>
                  <a:pt x="7945" y="7097"/>
                </a:cubicBezTo>
                <a:lnTo>
                  <a:pt x="7937" y="7091"/>
                </a:lnTo>
                <a:lnTo>
                  <a:pt x="4010" y="12982"/>
                </a:lnTo>
                <a:lnTo>
                  <a:pt x="4017" y="12988"/>
                </a:lnTo>
                <a:cubicBezTo>
                  <a:pt x="3965" y="13066"/>
                  <a:pt x="3927" y="13154"/>
                  <a:pt x="3927" y="13255"/>
                </a:cubicBezTo>
                <a:cubicBezTo>
                  <a:pt x="3927" y="13526"/>
                  <a:pt x="4147" y="13745"/>
                  <a:pt x="4418" y="13745"/>
                </a:cubicBezTo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9025" tIns="19025" rIns="19025" bIns="190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500"/>
              <a:buFont typeface="Gill Sans"/>
              <a:buNone/>
            </a:pPr>
            <a:endParaRPr sz="1500" b="1" i="0" u="none" strike="noStrike" cap="none">
              <a:solidFill>
                <a:srgbClr val="FFFFFF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489" name="Google Shape;489;p109"/>
          <p:cNvSpPr/>
          <p:nvPr/>
        </p:nvSpPr>
        <p:spPr>
          <a:xfrm>
            <a:off x="5133021" y="4103675"/>
            <a:ext cx="377832" cy="326310"/>
          </a:xfrm>
          <a:custGeom>
            <a:avLst/>
            <a:gdLst/>
            <a:ahLst/>
            <a:cxnLst/>
            <a:rect l="l" t="t" r="r" b="b"/>
            <a:pathLst>
              <a:path w="21600" h="21600" extrusionOk="0">
                <a:moveTo>
                  <a:pt x="10800" y="15855"/>
                </a:moveTo>
                <a:lnTo>
                  <a:pt x="1633" y="10800"/>
                </a:lnTo>
                <a:lnTo>
                  <a:pt x="4615" y="9156"/>
                </a:lnTo>
                <a:lnTo>
                  <a:pt x="10589" y="12450"/>
                </a:lnTo>
                <a:lnTo>
                  <a:pt x="10591" y="12446"/>
                </a:lnTo>
                <a:cubicBezTo>
                  <a:pt x="10654" y="12482"/>
                  <a:pt x="10724" y="12505"/>
                  <a:pt x="10800" y="12505"/>
                </a:cubicBezTo>
                <a:cubicBezTo>
                  <a:pt x="10876" y="12505"/>
                  <a:pt x="10946" y="12482"/>
                  <a:pt x="11009" y="12446"/>
                </a:cubicBezTo>
                <a:lnTo>
                  <a:pt x="11011" y="12450"/>
                </a:lnTo>
                <a:lnTo>
                  <a:pt x="16985" y="9156"/>
                </a:lnTo>
                <a:lnTo>
                  <a:pt x="19967" y="10800"/>
                </a:lnTo>
                <a:cubicBezTo>
                  <a:pt x="19967" y="10800"/>
                  <a:pt x="10800" y="15855"/>
                  <a:pt x="10800" y="15855"/>
                </a:cubicBezTo>
                <a:close/>
                <a:moveTo>
                  <a:pt x="19967" y="15347"/>
                </a:moveTo>
                <a:lnTo>
                  <a:pt x="10800" y="20402"/>
                </a:lnTo>
                <a:lnTo>
                  <a:pt x="1633" y="15347"/>
                </a:lnTo>
                <a:lnTo>
                  <a:pt x="4615" y="13703"/>
                </a:lnTo>
                <a:lnTo>
                  <a:pt x="10589" y="16997"/>
                </a:lnTo>
                <a:lnTo>
                  <a:pt x="10591" y="16994"/>
                </a:lnTo>
                <a:cubicBezTo>
                  <a:pt x="10654" y="17029"/>
                  <a:pt x="10724" y="17053"/>
                  <a:pt x="10800" y="17053"/>
                </a:cubicBezTo>
                <a:cubicBezTo>
                  <a:pt x="10876" y="17053"/>
                  <a:pt x="10946" y="17029"/>
                  <a:pt x="11009" y="16994"/>
                </a:cubicBezTo>
                <a:lnTo>
                  <a:pt x="11011" y="16997"/>
                </a:lnTo>
                <a:lnTo>
                  <a:pt x="16985" y="13703"/>
                </a:lnTo>
                <a:cubicBezTo>
                  <a:pt x="16985" y="13703"/>
                  <a:pt x="19967" y="15347"/>
                  <a:pt x="19967" y="15347"/>
                </a:cubicBezTo>
                <a:close/>
                <a:moveTo>
                  <a:pt x="1633" y="6253"/>
                </a:moveTo>
                <a:lnTo>
                  <a:pt x="10800" y="1198"/>
                </a:lnTo>
                <a:lnTo>
                  <a:pt x="19967" y="6253"/>
                </a:lnTo>
                <a:lnTo>
                  <a:pt x="10800" y="11307"/>
                </a:lnTo>
                <a:cubicBezTo>
                  <a:pt x="10800" y="11307"/>
                  <a:pt x="1633" y="6253"/>
                  <a:pt x="1633" y="6253"/>
                </a:cubicBezTo>
                <a:close/>
                <a:moveTo>
                  <a:pt x="21600" y="10800"/>
                </a:moveTo>
                <a:cubicBezTo>
                  <a:pt x="21600" y="10574"/>
                  <a:pt x="21484" y="10383"/>
                  <a:pt x="21319" y="10290"/>
                </a:cubicBezTo>
                <a:lnTo>
                  <a:pt x="21320" y="10287"/>
                </a:lnTo>
                <a:lnTo>
                  <a:pt x="18127" y="8526"/>
                </a:lnTo>
                <a:lnTo>
                  <a:pt x="21320" y="6766"/>
                </a:lnTo>
                <a:lnTo>
                  <a:pt x="21319" y="6762"/>
                </a:lnTo>
                <a:cubicBezTo>
                  <a:pt x="21484" y="6671"/>
                  <a:pt x="21600" y="6479"/>
                  <a:pt x="21600" y="6253"/>
                </a:cubicBezTo>
                <a:cubicBezTo>
                  <a:pt x="21600" y="6027"/>
                  <a:pt x="21484" y="5835"/>
                  <a:pt x="21319" y="5743"/>
                </a:cubicBezTo>
                <a:lnTo>
                  <a:pt x="21320" y="5740"/>
                </a:lnTo>
                <a:lnTo>
                  <a:pt x="11011" y="56"/>
                </a:lnTo>
                <a:lnTo>
                  <a:pt x="11009" y="59"/>
                </a:lnTo>
                <a:cubicBezTo>
                  <a:pt x="10946" y="23"/>
                  <a:pt x="10876" y="0"/>
                  <a:pt x="10800" y="0"/>
                </a:cubicBezTo>
                <a:cubicBezTo>
                  <a:pt x="10724" y="0"/>
                  <a:pt x="10654" y="23"/>
                  <a:pt x="10591" y="59"/>
                </a:cubicBezTo>
                <a:lnTo>
                  <a:pt x="10589" y="56"/>
                </a:lnTo>
                <a:lnTo>
                  <a:pt x="280" y="5740"/>
                </a:lnTo>
                <a:lnTo>
                  <a:pt x="281" y="5743"/>
                </a:lnTo>
                <a:cubicBezTo>
                  <a:pt x="116" y="5835"/>
                  <a:pt x="0" y="6027"/>
                  <a:pt x="0" y="6253"/>
                </a:cubicBezTo>
                <a:cubicBezTo>
                  <a:pt x="0" y="6479"/>
                  <a:pt x="116" y="6671"/>
                  <a:pt x="281" y="6762"/>
                </a:cubicBezTo>
                <a:lnTo>
                  <a:pt x="280" y="6766"/>
                </a:lnTo>
                <a:lnTo>
                  <a:pt x="3473" y="8526"/>
                </a:lnTo>
                <a:lnTo>
                  <a:pt x="280" y="10287"/>
                </a:lnTo>
                <a:lnTo>
                  <a:pt x="281" y="10290"/>
                </a:lnTo>
                <a:cubicBezTo>
                  <a:pt x="116" y="10383"/>
                  <a:pt x="0" y="10574"/>
                  <a:pt x="0" y="10800"/>
                </a:cubicBezTo>
                <a:cubicBezTo>
                  <a:pt x="0" y="11026"/>
                  <a:pt x="116" y="11218"/>
                  <a:pt x="281" y="11310"/>
                </a:cubicBezTo>
                <a:lnTo>
                  <a:pt x="280" y="11313"/>
                </a:lnTo>
                <a:lnTo>
                  <a:pt x="3473" y="13074"/>
                </a:lnTo>
                <a:lnTo>
                  <a:pt x="280" y="14834"/>
                </a:lnTo>
                <a:lnTo>
                  <a:pt x="281" y="14838"/>
                </a:lnTo>
                <a:cubicBezTo>
                  <a:pt x="116" y="14930"/>
                  <a:pt x="0" y="15121"/>
                  <a:pt x="0" y="15347"/>
                </a:cubicBezTo>
                <a:cubicBezTo>
                  <a:pt x="0" y="15574"/>
                  <a:pt x="116" y="15765"/>
                  <a:pt x="281" y="15857"/>
                </a:cubicBezTo>
                <a:lnTo>
                  <a:pt x="280" y="15860"/>
                </a:lnTo>
                <a:lnTo>
                  <a:pt x="10589" y="21544"/>
                </a:lnTo>
                <a:lnTo>
                  <a:pt x="10591" y="21541"/>
                </a:lnTo>
                <a:cubicBezTo>
                  <a:pt x="10654" y="21577"/>
                  <a:pt x="10724" y="21600"/>
                  <a:pt x="10800" y="21600"/>
                </a:cubicBezTo>
                <a:cubicBezTo>
                  <a:pt x="10876" y="21600"/>
                  <a:pt x="10946" y="21577"/>
                  <a:pt x="11009" y="21541"/>
                </a:cubicBezTo>
                <a:lnTo>
                  <a:pt x="11011" y="21544"/>
                </a:lnTo>
                <a:lnTo>
                  <a:pt x="21320" y="15860"/>
                </a:lnTo>
                <a:lnTo>
                  <a:pt x="21319" y="15857"/>
                </a:lnTo>
                <a:cubicBezTo>
                  <a:pt x="21484" y="15765"/>
                  <a:pt x="21600" y="15574"/>
                  <a:pt x="21600" y="15347"/>
                </a:cubicBezTo>
                <a:cubicBezTo>
                  <a:pt x="21600" y="15121"/>
                  <a:pt x="21484" y="14930"/>
                  <a:pt x="21319" y="14838"/>
                </a:cubicBezTo>
                <a:lnTo>
                  <a:pt x="21320" y="14834"/>
                </a:lnTo>
                <a:lnTo>
                  <a:pt x="18127" y="13074"/>
                </a:lnTo>
                <a:lnTo>
                  <a:pt x="21320" y="11313"/>
                </a:lnTo>
                <a:lnTo>
                  <a:pt x="21319" y="11310"/>
                </a:lnTo>
                <a:cubicBezTo>
                  <a:pt x="21484" y="11218"/>
                  <a:pt x="21600" y="11026"/>
                  <a:pt x="21600" y="10800"/>
                </a:cubicBezTo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9025" tIns="19025" rIns="19025" bIns="190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500"/>
              <a:buFont typeface="Gill Sans"/>
              <a:buNone/>
            </a:pPr>
            <a:endParaRPr sz="1500" b="1" i="0" u="none" strike="noStrike" cap="none">
              <a:solidFill>
                <a:srgbClr val="FFFFFF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490" name="Google Shape;490;p109"/>
          <p:cNvSpPr/>
          <p:nvPr/>
        </p:nvSpPr>
        <p:spPr>
          <a:xfrm>
            <a:off x="39508" y="2670019"/>
            <a:ext cx="2069949" cy="2069949"/>
          </a:xfrm>
          <a:prstGeom prst="ellipse">
            <a:avLst/>
          </a:prstGeom>
          <a:solidFill>
            <a:srgbClr val="DAE5F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Quattrocento Sans"/>
              <a:buNone/>
            </a:pPr>
            <a:endParaRPr sz="1800" b="1" i="0" u="none" strike="noStrike" cap="none">
              <a:solidFill>
                <a:srgbClr val="FFFFFF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491" name="Google Shape;491;p109" descr="Handshake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5005789" y="5080008"/>
            <a:ext cx="651118" cy="651118"/>
          </a:xfrm>
          <a:prstGeom prst="rect">
            <a:avLst/>
          </a:prstGeom>
          <a:noFill/>
          <a:ln>
            <a:noFill/>
          </a:ln>
        </p:spPr>
      </p:pic>
      <p:pic>
        <p:nvPicPr>
          <p:cNvPr id="492" name="Google Shape;492;p109" descr="Group brainstorm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984409" y="1680373"/>
            <a:ext cx="631126" cy="631126"/>
          </a:xfrm>
          <a:prstGeom prst="rect">
            <a:avLst/>
          </a:prstGeom>
          <a:noFill/>
          <a:ln>
            <a:noFill/>
          </a:ln>
        </p:spPr>
      </p:pic>
      <p:pic>
        <p:nvPicPr>
          <p:cNvPr id="493" name="Google Shape;493;p109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81318" y="3125808"/>
            <a:ext cx="1597470" cy="1505054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494" name="Google Shape;494;p109"/>
          <p:cNvGrpSpPr/>
          <p:nvPr/>
        </p:nvGrpSpPr>
        <p:grpSpPr>
          <a:xfrm>
            <a:off x="5251847" y="698463"/>
            <a:ext cx="1688306" cy="27195"/>
            <a:chOff x="9673249" y="2043533"/>
            <a:chExt cx="7919727" cy="127577"/>
          </a:xfrm>
        </p:grpSpPr>
        <p:sp>
          <p:nvSpPr>
            <p:cNvPr id="495" name="Google Shape;495;p109"/>
            <p:cNvSpPr/>
            <p:nvPr/>
          </p:nvSpPr>
          <p:spPr>
            <a:xfrm>
              <a:off x="9673249" y="2043533"/>
              <a:ext cx="1201582" cy="127577"/>
            </a:xfrm>
            <a:prstGeom prst="rect">
              <a:avLst/>
            </a:prstGeom>
            <a:solidFill>
              <a:srgbClr val="0E80C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3600"/>
                <a:buFont typeface="Quattrocento Sans"/>
                <a:buNone/>
              </a:pPr>
              <a:endParaRPr sz="3600" b="0" i="0" u="none" strike="noStrike" cap="none">
                <a:solidFill>
                  <a:srgbClr val="FFFFFF"/>
                </a:solidFill>
                <a:latin typeface="Lato Light"/>
                <a:ea typeface="Lato Light"/>
                <a:cs typeface="Lato Light"/>
                <a:sym typeface="Lato Light"/>
              </a:endParaRPr>
            </a:p>
          </p:txBody>
        </p:sp>
        <p:sp>
          <p:nvSpPr>
            <p:cNvPr id="496" name="Google Shape;496;p109"/>
            <p:cNvSpPr/>
            <p:nvPr/>
          </p:nvSpPr>
          <p:spPr>
            <a:xfrm>
              <a:off x="10988830" y="2043533"/>
              <a:ext cx="1201582" cy="127577"/>
            </a:xfrm>
            <a:prstGeom prst="rect">
              <a:avLst/>
            </a:prstGeom>
            <a:solidFill>
              <a:srgbClr val="119CF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3600"/>
                <a:buFont typeface="Quattrocento Sans"/>
                <a:buNone/>
              </a:pPr>
              <a:endParaRPr sz="3600" b="0" i="0" u="none" strike="noStrike" cap="none">
                <a:solidFill>
                  <a:srgbClr val="FFFFFF"/>
                </a:solidFill>
                <a:latin typeface="Lato Light"/>
                <a:ea typeface="Lato Light"/>
                <a:cs typeface="Lato Light"/>
                <a:sym typeface="Lato Light"/>
              </a:endParaRPr>
            </a:p>
          </p:txBody>
        </p:sp>
        <p:sp>
          <p:nvSpPr>
            <p:cNvPr id="497" name="Google Shape;497;p109"/>
            <p:cNvSpPr/>
            <p:nvPr/>
          </p:nvSpPr>
          <p:spPr>
            <a:xfrm>
              <a:off x="12351686" y="2043533"/>
              <a:ext cx="1201582" cy="127577"/>
            </a:xfrm>
            <a:prstGeom prst="rect">
              <a:avLst/>
            </a:prstGeom>
            <a:solidFill>
              <a:srgbClr val="44546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3600"/>
                <a:buFont typeface="Quattrocento Sans"/>
                <a:buNone/>
              </a:pPr>
              <a:endParaRPr sz="3600" b="0" i="0" u="none" strike="noStrike" cap="none">
                <a:solidFill>
                  <a:srgbClr val="FFFFFF"/>
                </a:solidFill>
                <a:latin typeface="Lato Light"/>
                <a:ea typeface="Lato Light"/>
                <a:cs typeface="Lato Light"/>
                <a:sym typeface="Lato Light"/>
              </a:endParaRPr>
            </a:p>
          </p:txBody>
        </p:sp>
        <p:sp>
          <p:nvSpPr>
            <p:cNvPr id="498" name="Google Shape;498;p109"/>
            <p:cNvSpPr/>
            <p:nvPr/>
          </p:nvSpPr>
          <p:spPr>
            <a:xfrm>
              <a:off x="13695169" y="2043533"/>
              <a:ext cx="1201582" cy="127577"/>
            </a:xfrm>
            <a:prstGeom prst="rect">
              <a:avLst/>
            </a:prstGeom>
            <a:solidFill>
              <a:srgbClr val="8AC15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3600"/>
                <a:buFont typeface="Quattrocento Sans"/>
                <a:buNone/>
              </a:pPr>
              <a:endParaRPr sz="3600" b="0" i="0" u="none" strike="noStrike" cap="none">
                <a:solidFill>
                  <a:srgbClr val="FFFFFF"/>
                </a:solidFill>
                <a:latin typeface="Lato Light"/>
                <a:ea typeface="Lato Light"/>
                <a:cs typeface="Lato Light"/>
                <a:sym typeface="Lato Light"/>
              </a:endParaRPr>
            </a:p>
          </p:txBody>
        </p:sp>
        <p:sp>
          <p:nvSpPr>
            <p:cNvPr id="499" name="Google Shape;499;p109"/>
            <p:cNvSpPr/>
            <p:nvPr/>
          </p:nvSpPr>
          <p:spPr>
            <a:xfrm>
              <a:off x="15026793" y="2043533"/>
              <a:ext cx="1201582" cy="127577"/>
            </a:xfrm>
            <a:prstGeom prst="rect">
              <a:avLst/>
            </a:prstGeom>
            <a:solidFill>
              <a:srgbClr val="BAEF6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3600"/>
                <a:buFont typeface="Quattrocento Sans"/>
                <a:buNone/>
              </a:pPr>
              <a:endParaRPr sz="3600" b="0" i="0" u="none" strike="noStrike" cap="none">
                <a:solidFill>
                  <a:srgbClr val="FFFFFF"/>
                </a:solidFill>
                <a:latin typeface="Lato Light"/>
                <a:ea typeface="Lato Light"/>
                <a:cs typeface="Lato Light"/>
                <a:sym typeface="Lato Light"/>
              </a:endParaRPr>
            </a:p>
          </p:txBody>
        </p:sp>
        <p:sp>
          <p:nvSpPr>
            <p:cNvPr id="500" name="Google Shape;500;p109"/>
            <p:cNvSpPr/>
            <p:nvPr/>
          </p:nvSpPr>
          <p:spPr>
            <a:xfrm>
              <a:off x="16391394" y="2043533"/>
              <a:ext cx="1201582" cy="127577"/>
            </a:xfrm>
            <a:prstGeom prst="rect">
              <a:avLst/>
            </a:prstGeom>
            <a:solidFill>
              <a:srgbClr val="A9A8A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3600"/>
                <a:buFont typeface="Quattrocento Sans"/>
                <a:buNone/>
              </a:pPr>
              <a:endParaRPr sz="3600" b="0" i="0" u="none" strike="noStrike" cap="none">
                <a:solidFill>
                  <a:srgbClr val="FFFFFF"/>
                </a:solidFill>
                <a:latin typeface="Lato Light"/>
                <a:ea typeface="Lato Light"/>
                <a:cs typeface="Lato Light"/>
                <a:sym typeface="Lato Light"/>
              </a:endParaRPr>
            </a:p>
          </p:txBody>
        </p:sp>
      </p:grpSp>
      <p:sp>
        <p:nvSpPr>
          <p:cNvPr id="501" name="Google Shape;501;p109"/>
          <p:cNvSpPr txBox="1">
            <a:spLocks noGrp="1"/>
          </p:cNvSpPr>
          <p:nvPr>
            <p:ph type="body" idx="1"/>
          </p:nvPr>
        </p:nvSpPr>
        <p:spPr>
          <a:xfrm>
            <a:off x="5998800" y="1780036"/>
            <a:ext cx="5352777" cy="43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813"/>
              </a:spcBef>
              <a:spcAft>
                <a:spcPts val="0"/>
              </a:spcAft>
              <a:buSzPts val="2000"/>
              <a:buNone/>
              <a:defRPr sz="2000" b="1" i="0" u="none" strike="noStrike" cap="none">
                <a:solidFill>
                  <a:schemeClr val="lt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1pPr>
            <a:lvl2pPr marL="91440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02" name="Google Shape;502;p109"/>
          <p:cNvSpPr txBox="1">
            <a:spLocks noGrp="1"/>
          </p:cNvSpPr>
          <p:nvPr>
            <p:ph type="body" idx="2"/>
          </p:nvPr>
        </p:nvSpPr>
        <p:spPr>
          <a:xfrm>
            <a:off x="5998800" y="2914259"/>
            <a:ext cx="5352777" cy="43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813"/>
              </a:spcBef>
              <a:spcAft>
                <a:spcPts val="0"/>
              </a:spcAft>
              <a:buSzPts val="2000"/>
              <a:buNone/>
              <a:defRPr sz="2000" b="1" i="0" u="none" strike="noStrike" cap="none">
                <a:solidFill>
                  <a:schemeClr val="lt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1pPr>
            <a:lvl2pPr marL="91440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03" name="Google Shape;503;p109"/>
          <p:cNvSpPr txBox="1">
            <a:spLocks noGrp="1"/>
          </p:cNvSpPr>
          <p:nvPr>
            <p:ph type="body" idx="3"/>
          </p:nvPr>
        </p:nvSpPr>
        <p:spPr>
          <a:xfrm>
            <a:off x="5998800" y="4048482"/>
            <a:ext cx="5352777" cy="43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813"/>
              </a:spcBef>
              <a:spcAft>
                <a:spcPts val="0"/>
              </a:spcAft>
              <a:buSzPts val="2000"/>
              <a:buNone/>
              <a:defRPr sz="2000" b="1" i="0" u="none" strike="noStrike" cap="none">
                <a:solidFill>
                  <a:schemeClr val="lt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1pPr>
            <a:lvl2pPr marL="91440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04" name="Google Shape;504;p109"/>
          <p:cNvSpPr txBox="1">
            <a:spLocks noGrp="1"/>
          </p:cNvSpPr>
          <p:nvPr>
            <p:ph type="body" idx="4"/>
          </p:nvPr>
        </p:nvSpPr>
        <p:spPr>
          <a:xfrm>
            <a:off x="5998800" y="5182704"/>
            <a:ext cx="5352777" cy="43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813"/>
              </a:spcBef>
              <a:spcAft>
                <a:spcPts val="0"/>
              </a:spcAft>
              <a:buSzPts val="2000"/>
              <a:buNone/>
              <a:defRPr sz="2000" b="1" i="0" u="none" strike="noStrike" cap="none">
                <a:solidFill>
                  <a:schemeClr val="lt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1pPr>
            <a:lvl2pPr marL="91440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enu #2">
  <p:cSld name="Menu #2">
    <p:spTree>
      <p:nvGrpSpPr>
        <p:cNvPr id="1" name="Shape 5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6" name="Google Shape;506;p110"/>
          <p:cNvSpPr txBox="1">
            <a:spLocks noGrp="1"/>
          </p:cNvSpPr>
          <p:nvPr>
            <p:ph type="title"/>
          </p:nvPr>
        </p:nvSpPr>
        <p:spPr>
          <a:xfrm>
            <a:off x="838470" y="250276"/>
            <a:ext cx="10513107" cy="43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ctr" anchorCtr="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grpSp>
        <p:nvGrpSpPr>
          <p:cNvPr id="507" name="Google Shape;507;p110"/>
          <p:cNvGrpSpPr/>
          <p:nvPr/>
        </p:nvGrpSpPr>
        <p:grpSpPr>
          <a:xfrm>
            <a:off x="5251847" y="698463"/>
            <a:ext cx="1688306" cy="27195"/>
            <a:chOff x="9673249" y="2043533"/>
            <a:chExt cx="7919727" cy="127577"/>
          </a:xfrm>
        </p:grpSpPr>
        <p:sp>
          <p:nvSpPr>
            <p:cNvPr id="508" name="Google Shape;508;p110"/>
            <p:cNvSpPr/>
            <p:nvPr/>
          </p:nvSpPr>
          <p:spPr>
            <a:xfrm>
              <a:off x="9673249" y="2043533"/>
              <a:ext cx="1201582" cy="127577"/>
            </a:xfrm>
            <a:prstGeom prst="rect">
              <a:avLst/>
            </a:prstGeom>
            <a:solidFill>
              <a:srgbClr val="0E80C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3600"/>
                <a:buFont typeface="Quattrocento Sans"/>
                <a:buNone/>
              </a:pPr>
              <a:endParaRPr sz="3600" b="0" i="0" u="none" strike="noStrike" cap="none">
                <a:solidFill>
                  <a:srgbClr val="FFFFFF"/>
                </a:solidFill>
                <a:latin typeface="Lato Light"/>
                <a:ea typeface="Lato Light"/>
                <a:cs typeface="Lato Light"/>
                <a:sym typeface="Lato Light"/>
              </a:endParaRPr>
            </a:p>
          </p:txBody>
        </p:sp>
        <p:sp>
          <p:nvSpPr>
            <p:cNvPr id="509" name="Google Shape;509;p110"/>
            <p:cNvSpPr/>
            <p:nvPr/>
          </p:nvSpPr>
          <p:spPr>
            <a:xfrm>
              <a:off x="10988830" y="2043533"/>
              <a:ext cx="1201582" cy="127577"/>
            </a:xfrm>
            <a:prstGeom prst="rect">
              <a:avLst/>
            </a:prstGeom>
            <a:solidFill>
              <a:srgbClr val="119CF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3600"/>
                <a:buFont typeface="Quattrocento Sans"/>
                <a:buNone/>
              </a:pPr>
              <a:endParaRPr sz="3600" b="0" i="0" u="none" strike="noStrike" cap="none">
                <a:solidFill>
                  <a:srgbClr val="FFFFFF"/>
                </a:solidFill>
                <a:latin typeface="Lato Light"/>
                <a:ea typeface="Lato Light"/>
                <a:cs typeface="Lato Light"/>
                <a:sym typeface="Lato Light"/>
              </a:endParaRPr>
            </a:p>
          </p:txBody>
        </p:sp>
        <p:sp>
          <p:nvSpPr>
            <p:cNvPr id="510" name="Google Shape;510;p110"/>
            <p:cNvSpPr/>
            <p:nvPr/>
          </p:nvSpPr>
          <p:spPr>
            <a:xfrm>
              <a:off x="12351686" y="2043533"/>
              <a:ext cx="1201582" cy="127577"/>
            </a:xfrm>
            <a:prstGeom prst="rect">
              <a:avLst/>
            </a:prstGeom>
            <a:solidFill>
              <a:srgbClr val="44546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3600"/>
                <a:buFont typeface="Quattrocento Sans"/>
                <a:buNone/>
              </a:pPr>
              <a:endParaRPr sz="3600" b="0" i="0" u="none" strike="noStrike" cap="none">
                <a:solidFill>
                  <a:srgbClr val="FFFFFF"/>
                </a:solidFill>
                <a:latin typeface="Lato Light"/>
                <a:ea typeface="Lato Light"/>
                <a:cs typeface="Lato Light"/>
                <a:sym typeface="Lato Light"/>
              </a:endParaRPr>
            </a:p>
          </p:txBody>
        </p:sp>
        <p:sp>
          <p:nvSpPr>
            <p:cNvPr id="511" name="Google Shape;511;p110"/>
            <p:cNvSpPr/>
            <p:nvPr/>
          </p:nvSpPr>
          <p:spPr>
            <a:xfrm>
              <a:off x="13695169" y="2043533"/>
              <a:ext cx="1201582" cy="127577"/>
            </a:xfrm>
            <a:prstGeom prst="rect">
              <a:avLst/>
            </a:prstGeom>
            <a:solidFill>
              <a:srgbClr val="8AC15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3600"/>
                <a:buFont typeface="Quattrocento Sans"/>
                <a:buNone/>
              </a:pPr>
              <a:endParaRPr sz="3600" b="0" i="0" u="none" strike="noStrike" cap="none">
                <a:solidFill>
                  <a:srgbClr val="FFFFFF"/>
                </a:solidFill>
                <a:latin typeface="Lato Light"/>
                <a:ea typeface="Lato Light"/>
                <a:cs typeface="Lato Light"/>
                <a:sym typeface="Lato Light"/>
              </a:endParaRPr>
            </a:p>
          </p:txBody>
        </p:sp>
        <p:sp>
          <p:nvSpPr>
            <p:cNvPr id="512" name="Google Shape;512;p110"/>
            <p:cNvSpPr/>
            <p:nvPr/>
          </p:nvSpPr>
          <p:spPr>
            <a:xfrm>
              <a:off x="15026793" y="2043533"/>
              <a:ext cx="1201582" cy="127577"/>
            </a:xfrm>
            <a:prstGeom prst="rect">
              <a:avLst/>
            </a:prstGeom>
            <a:solidFill>
              <a:srgbClr val="BAEF6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3600"/>
                <a:buFont typeface="Quattrocento Sans"/>
                <a:buNone/>
              </a:pPr>
              <a:endParaRPr sz="3600" b="0" i="0" u="none" strike="noStrike" cap="none">
                <a:solidFill>
                  <a:srgbClr val="FFFFFF"/>
                </a:solidFill>
                <a:latin typeface="Lato Light"/>
                <a:ea typeface="Lato Light"/>
                <a:cs typeface="Lato Light"/>
                <a:sym typeface="Lato Light"/>
              </a:endParaRPr>
            </a:p>
          </p:txBody>
        </p:sp>
        <p:sp>
          <p:nvSpPr>
            <p:cNvPr id="513" name="Google Shape;513;p110"/>
            <p:cNvSpPr/>
            <p:nvPr/>
          </p:nvSpPr>
          <p:spPr>
            <a:xfrm>
              <a:off x="16391394" y="2043533"/>
              <a:ext cx="1201582" cy="127577"/>
            </a:xfrm>
            <a:prstGeom prst="rect">
              <a:avLst/>
            </a:prstGeom>
            <a:solidFill>
              <a:srgbClr val="A9A8A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3600"/>
                <a:buFont typeface="Quattrocento Sans"/>
                <a:buNone/>
              </a:pPr>
              <a:endParaRPr sz="3600" b="0" i="0" u="none" strike="noStrike" cap="none">
                <a:solidFill>
                  <a:srgbClr val="FFFFFF"/>
                </a:solidFill>
                <a:latin typeface="Lato Light"/>
                <a:ea typeface="Lato Light"/>
                <a:cs typeface="Lato Light"/>
                <a:sym typeface="Lato Light"/>
              </a:endParaRPr>
            </a:p>
          </p:txBody>
        </p:sp>
      </p:grpSp>
      <p:sp>
        <p:nvSpPr>
          <p:cNvPr id="514" name="Google Shape;514;p110"/>
          <p:cNvSpPr/>
          <p:nvPr/>
        </p:nvSpPr>
        <p:spPr>
          <a:xfrm>
            <a:off x="724405" y="5056534"/>
            <a:ext cx="4692702" cy="987418"/>
          </a:xfrm>
          <a:custGeom>
            <a:avLst/>
            <a:gdLst/>
            <a:ahLst/>
            <a:cxnLst/>
            <a:rect l="l" t="t" r="r" b="b"/>
            <a:pathLst>
              <a:path w="8384" h="1764" extrusionOk="0">
                <a:moveTo>
                  <a:pt x="8239" y="1763"/>
                </a:moveTo>
                <a:lnTo>
                  <a:pt x="8239" y="1763"/>
                </a:lnTo>
                <a:cubicBezTo>
                  <a:pt x="144" y="1763"/>
                  <a:pt x="144" y="1763"/>
                  <a:pt x="144" y="1763"/>
                </a:cubicBezTo>
                <a:cubicBezTo>
                  <a:pt x="81" y="1547"/>
                  <a:pt x="0" y="1232"/>
                  <a:pt x="9" y="846"/>
                </a:cubicBezTo>
                <a:cubicBezTo>
                  <a:pt x="9" y="495"/>
                  <a:pt x="81" y="207"/>
                  <a:pt x="144" y="0"/>
                </a:cubicBezTo>
                <a:cubicBezTo>
                  <a:pt x="2842" y="0"/>
                  <a:pt x="5541" y="0"/>
                  <a:pt x="8239" y="0"/>
                </a:cubicBezTo>
                <a:cubicBezTo>
                  <a:pt x="8311" y="198"/>
                  <a:pt x="8383" y="504"/>
                  <a:pt x="8383" y="882"/>
                </a:cubicBezTo>
                <a:cubicBezTo>
                  <a:pt x="8383" y="1250"/>
                  <a:pt x="8311" y="1556"/>
                  <a:pt x="8239" y="1763"/>
                </a:cubicBezTo>
              </a:path>
            </a:pathLst>
          </a:custGeom>
          <a:solidFill>
            <a:srgbClr val="FA636B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Quattrocento Sans"/>
              <a:buNone/>
            </a:pPr>
            <a:endParaRPr sz="1800" b="0" i="0" u="none" strike="noStrike" cap="none">
              <a:solidFill>
                <a:srgbClr val="999999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</p:txBody>
      </p:sp>
      <p:sp>
        <p:nvSpPr>
          <p:cNvPr id="515" name="Google Shape;515;p110"/>
          <p:cNvSpPr/>
          <p:nvPr/>
        </p:nvSpPr>
        <p:spPr>
          <a:xfrm>
            <a:off x="1045316" y="5100968"/>
            <a:ext cx="348064" cy="896083"/>
          </a:xfrm>
          <a:custGeom>
            <a:avLst/>
            <a:gdLst/>
            <a:ahLst/>
            <a:cxnLst/>
            <a:rect l="l" t="t" r="r" b="b"/>
            <a:pathLst>
              <a:path w="621" h="1602" extrusionOk="0">
                <a:moveTo>
                  <a:pt x="620" y="1601"/>
                </a:moveTo>
                <a:lnTo>
                  <a:pt x="0" y="1601"/>
                </a:lnTo>
                <a:lnTo>
                  <a:pt x="0" y="0"/>
                </a:lnTo>
                <a:lnTo>
                  <a:pt x="620" y="0"/>
                </a:lnTo>
                <a:lnTo>
                  <a:pt x="620" y="1601"/>
                </a:lnTo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Quattrocento Sans"/>
              <a:buNone/>
            </a:pPr>
            <a:endParaRPr sz="1800" b="0" i="0" u="none" strike="noStrike" cap="none">
              <a:solidFill>
                <a:srgbClr val="999999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</p:txBody>
      </p:sp>
      <p:sp>
        <p:nvSpPr>
          <p:cNvPr id="516" name="Google Shape;516;p110"/>
          <p:cNvSpPr/>
          <p:nvPr/>
        </p:nvSpPr>
        <p:spPr>
          <a:xfrm>
            <a:off x="4725915" y="5100968"/>
            <a:ext cx="348066" cy="896083"/>
          </a:xfrm>
          <a:custGeom>
            <a:avLst/>
            <a:gdLst/>
            <a:ahLst/>
            <a:cxnLst/>
            <a:rect l="l" t="t" r="r" b="b"/>
            <a:pathLst>
              <a:path w="621" h="1602" extrusionOk="0">
                <a:moveTo>
                  <a:pt x="620" y="1601"/>
                </a:moveTo>
                <a:lnTo>
                  <a:pt x="0" y="1601"/>
                </a:lnTo>
                <a:lnTo>
                  <a:pt x="0" y="0"/>
                </a:lnTo>
                <a:lnTo>
                  <a:pt x="620" y="0"/>
                </a:lnTo>
                <a:lnTo>
                  <a:pt x="620" y="1601"/>
                </a:lnTo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Quattrocento Sans"/>
              <a:buNone/>
            </a:pPr>
            <a:endParaRPr sz="1800" b="0" i="0" u="none" strike="noStrike" cap="none">
              <a:solidFill>
                <a:srgbClr val="999999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</p:txBody>
      </p:sp>
      <p:sp>
        <p:nvSpPr>
          <p:cNvPr id="517" name="Google Shape;517;p110"/>
          <p:cNvSpPr/>
          <p:nvPr/>
        </p:nvSpPr>
        <p:spPr>
          <a:xfrm>
            <a:off x="724405" y="2232519"/>
            <a:ext cx="4692702" cy="982481"/>
          </a:xfrm>
          <a:custGeom>
            <a:avLst/>
            <a:gdLst/>
            <a:ahLst/>
            <a:cxnLst/>
            <a:rect l="l" t="t" r="r" b="b"/>
            <a:pathLst>
              <a:path w="8384" h="1754" extrusionOk="0">
                <a:moveTo>
                  <a:pt x="8239" y="1753"/>
                </a:moveTo>
                <a:lnTo>
                  <a:pt x="8239" y="1753"/>
                </a:lnTo>
                <a:cubicBezTo>
                  <a:pt x="144" y="1753"/>
                  <a:pt x="144" y="1753"/>
                  <a:pt x="144" y="1753"/>
                </a:cubicBezTo>
                <a:cubicBezTo>
                  <a:pt x="81" y="1547"/>
                  <a:pt x="0" y="1232"/>
                  <a:pt x="9" y="846"/>
                </a:cubicBezTo>
                <a:cubicBezTo>
                  <a:pt x="9" y="486"/>
                  <a:pt x="81" y="198"/>
                  <a:pt x="144" y="0"/>
                </a:cubicBezTo>
                <a:cubicBezTo>
                  <a:pt x="2842" y="0"/>
                  <a:pt x="5541" y="0"/>
                  <a:pt x="8239" y="0"/>
                </a:cubicBezTo>
                <a:cubicBezTo>
                  <a:pt x="8311" y="198"/>
                  <a:pt x="8383" y="504"/>
                  <a:pt x="8383" y="873"/>
                </a:cubicBezTo>
                <a:cubicBezTo>
                  <a:pt x="8383" y="1251"/>
                  <a:pt x="8311" y="1556"/>
                  <a:pt x="8239" y="1753"/>
                </a:cubicBezTo>
              </a:path>
            </a:pathLst>
          </a:custGeom>
          <a:solidFill>
            <a:srgbClr val="1AACD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Quattrocento Sans"/>
              <a:buNone/>
            </a:pPr>
            <a:endParaRPr sz="1800" b="0" i="0" u="none" strike="noStrike" cap="none">
              <a:solidFill>
                <a:srgbClr val="999999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</p:txBody>
      </p:sp>
      <p:sp>
        <p:nvSpPr>
          <p:cNvPr id="518" name="Google Shape;518;p110"/>
          <p:cNvSpPr/>
          <p:nvPr/>
        </p:nvSpPr>
        <p:spPr>
          <a:xfrm>
            <a:off x="1045316" y="2272016"/>
            <a:ext cx="348064" cy="901020"/>
          </a:xfrm>
          <a:custGeom>
            <a:avLst/>
            <a:gdLst/>
            <a:ahLst/>
            <a:cxnLst/>
            <a:rect l="l" t="t" r="r" b="b"/>
            <a:pathLst>
              <a:path w="621" h="1610" extrusionOk="0">
                <a:moveTo>
                  <a:pt x="620" y="1609"/>
                </a:moveTo>
                <a:lnTo>
                  <a:pt x="0" y="1609"/>
                </a:lnTo>
                <a:lnTo>
                  <a:pt x="0" y="0"/>
                </a:lnTo>
                <a:lnTo>
                  <a:pt x="620" y="0"/>
                </a:lnTo>
                <a:lnTo>
                  <a:pt x="620" y="1609"/>
                </a:lnTo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Quattrocento Sans"/>
              <a:buNone/>
            </a:pPr>
            <a:endParaRPr sz="1800" b="0" i="0" u="none" strike="noStrike" cap="none">
              <a:solidFill>
                <a:srgbClr val="999999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</p:txBody>
      </p:sp>
      <p:sp>
        <p:nvSpPr>
          <p:cNvPr id="519" name="Google Shape;519;p110"/>
          <p:cNvSpPr/>
          <p:nvPr/>
        </p:nvSpPr>
        <p:spPr>
          <a:xfrm>
            <a:off x="4725915" y="2272016"/>
            <a:ext cx="348066" cy="901020"/>
          </a:xfrm>
          <a:custGeom>
            <a:avLst/>
            <a:gdLst/>
            <a:ahLst/>
            <a:cxnLst/>
            <a:rect l="l" t="t" r="r" b="b"/>
            <a:pathLst>
              <a:path w="621" h="1610" extrusionOk="0">
                <a:moveTo>
                  <a:pt x="620" y="1609"/>
                </a:moveTo>
                <a:lnTo>
                  <a:pt x="0" y="1609"/>
                </a:lnTo>
                <a:lnTo>
                  <a:pt x="0" y="0"/>
                </a:lnTo>
                <a:lnTo>
                  <a:pt x="620" y="0"/>
                </a:lnTo>
                <a:lnTo>
                  <a:pt x="620" y="1609"/>
                </a:lnTo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Quattrocento Sans"/>
              <a:buNone/>
            </a:pPr>
            <a:endParaRPr sz="1800" b="0" i="0" u="none" strike="noStrike" cap="none">
              <a:solidFill>
                <a:srgbClr val="999999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</p:txBody>
      </p:sp>
      <p:sp>
        <p:nvSpPr>
          <p:cNvPr id="520" name="Google Shape;520;p110"/>
          <p:cNvSpPr/>
          <p:nvPr/>
        </p:nvSpPr>
        <p:spPr>
          <a:xfrm>
            <a:off x="1218114" y="4160453"/>
            <a:ext cx="4003979" cy="841773"/>
          </a:xfrm>
          <a:custGeom>
            <a:avLst/>
            <a:gdLst/>
            <a:ahLst/>
            <a:cxnLst/>
            <a:rect l="l" t="t" r="r" b="b"/>
            <a:pathLst>
              <a:path w="7151" h="1503" extrusionOk="0">
                <a:moveTo>
                  <a:pt x="7033" y="1502"/>
                </a:moveTo>
                <a:lnTo>
                  <a:pt x="7033" y="1502"/>
                </a:lnTo>
                <a:cubicBezTo>
                  <a:pt x="116" y="1502"/>
                  <a:pt x="116" y="1502"/>
                  <a:pt x="116" y="1502"/>
                </a:cubicBezTo>
                <a:cubicBezTo>
                  <a:pt x="63" y="1322"/>
                  <a:pt x="0" y="1052"/>
                  <a:pt x="0" y="720"/>
                </a:cubicBezTo>
                <a:cubicBezTo>
                  <a:pt x="8" y="423"/>
                  <a:pt x="63" y="171"/>
                  <a:pt x="116" y="0"/>
                </a:cubicBezTo>
                <a:cubicBezTo>
                  <a:pt x="2419" y="0"/>
                  <a:pt x="4730" y="0"/>
                  <a:pt x="7033" y="0"/>
                </a:cubicBezTo>
                <a:cubicBezTo>
                  <a:pt x="7087" y="171"/>
                  <a:pt x="7150" y="432"/>
                  <a:pt x="7150" y="747"/>
                </a:cubicBezTo>
                <a:cubicBezTo>
                  <a:pt x="7150" y="1071"/>
                  <a:pt x="7087" y="1331"/>
                  <a:pt x="7033" y="1502"/>
                </a:cubicBezTo>
              </a:path>
            </a:pathLst>
          </a:custGeom>
          <a:solidFill>
            <a:srgbClr val="FDBA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Quattrocento Sans"/>
              <a:buNone/>
            </a:pPr>
            <a:endParaRPr sz="1800" b="0" i="0" u="none" strike="noStrike" cap="none">
              <a:solidFill>
                <a:srgbClr val="999999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</p:txBody>
      </p:sp>
      <p:sp>
        <p:nvSpPr>
          <p:cNvPr id="521" name="Google Shape;521;p110"/>
          <p:cNvSpPr/>
          <p:nvPr/>
        </p:nvSpPr>
        <p:spPr>
          <a:xfrm>
            <a:off x="1489654" y="4195013"/>
            <a:ext cx="298693" cy="770186"/>
          </a:xfrm>
          <a:custGeom>
            <a:avLst/>
            <a:gdLst/>
            <a:ahLst/>
            <a:cxnLst/>
            <a:rect l="l" t="t" r="r" b="b"/>
            <a:pathLst>
              <a:path w="532" h="1377" extrusionOk="0">
                <a:moveTo>
                  <a:pt x="531" y="1376"/>
                </a:moveTo>
                <a:lnTo>
                  <a:pt x="0" y="1376"/>
                </a:lnTo>
                <a:lnTo>
                  <a:pt x="0" y="0"/>
                </a:lnTo>
                <a:lnTo>
                  <a:pt x="531" y="0"/>
                </a:lnTo>
                <a:lnTo>
                  <a:pt x="531" y="1376"/>
                </a:lnTo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Quattrocento Sans"/>
              <a:buNone/>
            </a:pPr>
            <a:endParaRPr sz="1800" b="0" i="0" u="none" strike="noStrike" cap="none">
              <a:solidFill>
                <a:srgbClr val="999999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</p:txBody>
      </p:sp>
      <p:sp>
        <p:nvSpPr>
          <p:cNvPr id="522" name="Google Shape;522;p110"/>
          <p:cNvSpPr/>
          <p:nvPr/>
        </p:nvSpPr>
        <p:spPr>
          <a:xfrm>
            <a:off x="4632110" y="4195013"/>
            <a:ext cx="296226" cy="770186"/>
          </a:xfrm>
          <a:custGeom>
            <a:avLst/>
            <a:gdLst/>
            <a:ahLst/>
            <a:cxnLst/>
            <a:rect l="l" t="t" r="r" b="b"/>
            <a:pathLst>
              <a:path w="531" h="1377" extrusionOk="0">
                <a:moveTo>
                  <a:pt x="530" y="1376"/>
                </a:moveTo>
                <a:lnTo>
                  <a:pt x="0" y="1376"/>
                </a:lnTo>
                <a:lnTo>
                  <a:pt x="0" y="0"/>
                </a:lnTo>
                <a:lnTo>
                  <a:pt x="530" y="0"/>
                </a:lnTo>
                <a:lnTo>
                  <a:pt x="530" y="1376"/>
                </a:lnTo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Quattrocento Sans"/>
              <a:buNone/>
            </a:pPr>
            <a:endParaRPr sz="1800" b="0" i="0" u="none" strike="noStrike" cap="none">
              <a:solidFill>
                <a:srgbClr val="999999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</p:txBody>
      </p:sp>
      <p:sp>
        <p:nvSpPr>
          <p:cNvPr id="523" name="Google Shape;523;p110"/>
          <p:cNvSpPr/>
          <p:nvPr/>
        </p:nvSpPr>
        <p:spPr>
          <a:xfrm>
            <a:off x="1529150" y="1531453"/>
            <a:ext cx="3083211" cy="651696"/>
          </a:xfrm>
          <a:custGeom>
            <a:avLst/>
            <a:gdLst/>
            <a:ahLst/>
            <a:cxnLst/>
            <a:rect l="l" t="t" r="r" b="b"/>
            <a:pathLst>
              <a:path w="5506" h="1162" extrusionOk="0">
                <a:moveTo>
                  <a:pt x="5415" y="1161"/>
                </a:moveTo>
                <a:lnTo>
                  <a:pt x="5415" y="1161"/>
                </a:lnTo>
                <a:cubicBezTo>
                  <a:pt x="90" y="1161"/>
                  <a:pt x="90" y="1161"/>
                  <a:pt x="90" y="1161"/>
                </a:cubicBezTo>
                <a:cubicBezTo>
                  <a:pt x="54" y="1017"/>
                  <a:pt x="0" y="810"/>
                  <a:pt x="9" y="558"/>
                </a:cubicBezTo>
                <a:cubicBezTo>
                  <a:pt x="9" y="324"/>
                  <a:pt x="54" y="135"/>
                  <a:pt x="90" y="0"/>
                </a:cubicBezTo>
                <a:cubicBezTo>
                  <a:pt x="1871" y="0"/>
                  <a:pt x="3643" y="0"/>
                  <a:pt x="5415" y="0"/>
                </a:cubicBezTo>
                <a:cubicBezTo>
                  <a:pt x="5460" y="135"/>
                  <a:pt x="5505" y="333"/>
                  <a:pt x="5505" y="576"/>
                </a:cubicBezTo>
                <a:cubicBezTo>
                  <a:pt x="5505" y="828"/>
                  <a:pt x="5460" y="1026"/>
                  <a:pt x="5415" y="1161"/>
                </a:cubicBezTo>
              </a:path>
            </a:pathLst>
          </a:custGeom>
          <a:solidFill>
            <a:srgbClr val="3AE0A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Quattrocento Sans"/>
              <a:buNone/>
            </a:pPr>
            <a:endParaRPr sz="1800" b="0" i="0" u="none" strike="noStrike" cap="none">
              <a:solidFill>
                <a:srgbClr val="999999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</p:txBody>
      </p:sp>
      <p:sp>
        <p:nvSpPr>
          <p:cNvPr id="524" name="Google Shape;524;p110"/>
          <p:cNvSpPr/>
          <p:nvPr/>
        </p:nvSpPr>
        <p:spPr>
          <a:xfrm>
            <a:off x="1741445" y="1561075"/>
            <a:ext cx="227106" cy="589983"/>
          </a:xfrm>
          <a:custGeom>
            <a:avLst/>
            <a:gdLst/>
            <a:ahLst/>
            <a:cxnLst/>
            <a:rect l="l" t="t" r="r" b="b"/>
            <a:pathLst>
              <a:path w="406" h="1053" extrusionOk="0">
                <a:moveTo>
                  <a:pt x="405" y="1052"/>
                </a:moveTo>
                <a:lnTo>
                  <a:pt x="0" y="1052"/>
                </a:lnTo>
                <a:lnTo>
                  <a:pt x="0" y="0"/>
                </a:lnTo>
                <a:lnTo>
                  <a:pt x="405" y="0"/>
                </a:lnTo>
                <a:lnTo>
                  <a:pt x="405" y="1052"/>
                </a:lnTo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Quattrocento Sans"/>
              <a:buNone/>
            </a:pPr>
            <a:endParaRPr sz="1800" b="0" i="0" u="none" strike="noStrike" cap="none">
              <a:solidFill>
                <a:srgbClr val="999999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</p:txBody>
      </p:sp>
      <p:sp>
        <p:nvSpPr>
          <p:cNvPr id="525" name="Google Shape;525;p110"/>
          <p:cNvSpPr/>
          <p:nvPr/>
        </p:nvSpPr>
        <p:spPr>
          <a:xfrm>
            <a:off x="4158150" y="1561075"/>
            <a:ext cx="232043" cy="589983"/>
          </a:xfrm>
          <a:custGeom>
            <a:avLst/>
            <a:gdLst/>
            <a:ahLst/>
            <a:cxnLst/>
            <a:rect l="l" t="t" r="r" b="b"/>
            <a:pathLst>
              <a:path w="415" h="1053" extrusionOk="0">
                <a:moveTo>
                  <a:pt x="414" y="1052"/>
                </a:moveTo>
                <a:lnTo>
                  <a:pt x="0" y="1052"/>
                </a:lnTo>
                <a:lnTo>
                  <a:pt x="0" y="0"/>
                </a:lnTo>
                <a:lnTo>
                  <a:pt x="414" y="0"/>
                </a:lnTo>
                <a:lnTo>
                  <a:pt x="414" y="1052"/>
                </a:lnTo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Quattrocento Sans"/>
              <a:buNone/>
            </a:pPr>
            <a:endParaRPr sz="1800" b="0" i="0" u="none" strike="noStrike" cap="none">
              <a:solidFill>
                <a:srgbClr val="999999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</p:txBody>
      </p:sp>
      <p:sp>
        <p:nvSpPr>
          <p:cNvPr id="526" name="Google Shape;526;p110"/>
          <p:cNvSpPr/>
          <p:nvPr/>
        </p:nvSpPr>
        <p:spPr>
          <a:xfrm>
            <a:off x="820677" y="3269308"/>
            <a:ext cx="4003979" cy="841775"/>
          </a:xfrm>
          <a:custGeom>
            <a:avLst/>
            <a:gdLst/>
            <a:ahLst/>
            <a:cxnLst/>
            <a:rect l="l" t="t" r="r" b="b"/>
            <a:pathLst>
              <a:path w="7152" h="1503" extrusionOk="0">
                <a:moveTo>
                  <a:pt x="7034" y="1502"/>
                </a:moveTo>
                <a:lnTo>
                  <a:pt x="7034" y="1502"/>
                </a:lnTo>
                <a:cubicBezTo>
                  <a:pt x="117" y="1502"/>
                  <a:pt x="117" y="1502"/>
                  <a:pt x="117" y="1502"/>
                </a:cubicBezTo>
                <a:cubicBezTo>
                  <a:pt x="63" y="1313"/>
                  <a:pt x="0" y="1044"/>
                  <a:pt x="0" y="720"/>
                </a:cubicBezTo>
                <a:cubicBezTo>
                  <a:pt x="9" y="414"/>
                  <a:pt x="63" y="171"/>
                  <a:pt x="117" y="0"/>
                </a:cubicBezTo>
                <a:cubicBezTo>
                  <a:pt x="2419" y="0"/>
                  <a:pt x="4722" y="0"/>
                  <a:pt x="7034" y="0"/>
                </a:cubicBezTo>
                <a:cubicBezTo>
                  <a:pt x="7088" y="171"/>
                  <a:pt x="7151" y="423"/>
                  <a:pt x="7151" y="747"/>
                </a:cubicBezTo>
                <a:cubicBezTo>
                  <a:pt x="7151" y="1070"/>
                  <a:pt x="7088" y="1331"/>
                  <a:pt x="7034" y="1502"/>
                </a:cubicBezTo>
              </a:path>
            </a:pathLst>
          </a:custGeom>
          <a:solidFill>
            <a:srgbClr val="6967C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Quattrocento Sans"/>
              <a:buNone/>
            </a:pPr>
            <a:endParaRPr sz="1800" b="0" i="0" u="none" strike="noStrike" cap="none">
              <a:solidFill>
                <a:srgbClr val="999999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</p:txBody>
      </p:sp>
      <p:sp>
        <p:nvSpPr>
          <p:cNvPr id="527" name="Google Shape;527;p110"/>
          <p:cNvSpPr/>
          <p:nvPr/>
        </p:nvSpPr>
        <p:spPr>
          <a:xfrm>
            <a:off x="1092217" y="3303868"/>
            <a:ext cx="296226" cy="765249"/>
          </a:xfrm>
          <a:custGeom>
            <a:avLst/>
            <a:gdLst/>
            <a:ahLst/>
            <a:cxnLst/>
            <a:rect l="l" t="t" r="r" b="b"/>
            <a:pathLst>
              <a:path w="531" h="1368" extrusionOk="0">
                <a:moveTo>
                  <a:pt x="530" y="1367"/>
                </a:moveTo>
                <a:lnTo>
                  <a:pt x="0" y="1367"/>
                </a:lnTo>
                <a:lnTo>
                  <a:pt x="0" y="0"/>
                </a:lnTo>
                <a:lnTo>
                  <a:pt x="530" y="0"/>
                </a:lnTo>
                <a:lnTo>
                  <a:pt x="530" y="1367"/>
                </a:lnTo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Quattrocento Sans"/>
              <a:buNone/>
            </a:pPr>
            <a:endParaRPr sz="1800" b="0" i="0" u="none" strike="noStrike" cap="none">
              <a:solidFill>
                <a:srgbClr val="999999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</p:txBody>
      </p:sp>
      <p:sp>
        <p:nvSpPr>
          <p:cNvPr id="528" name="Google Shape;528;p110"/>
          <p:cNvSpPr/>
          <p:nvPr/>
        </p:nvSpPr>
        <p:spPr>
          <a:xfrm>
            <a:off x="4232206" y="3303868"/>
            <a:ext cx="298695" cy="765249"/>
          </a:xfrm>
          <a:custGeom>
            <a:avLst/>
            <a:gdLst/>
            <a:ahLst/>
            <a:cxnLst/>
            <a:rect l="l" t="t" r="r" b="b"/>
            <a:pathLst>
              <a:path w="532" h="1368" extrusionOk="0">
                <a:moveTo>
                  <a:pt x="531" y="1367"/>
                </a:moveTo>
                <a:lnTo>
                  <a:pt x="0" y="1367"/>
                </a:lnTo>
                <a:lnTo>
                  <a:pt x="0" y="0"/>
                </a:lnTo>
                <a:lnTo>
                  <a:pt x="531" y="0"/>
                </a:lnTo>
                <a:lnTo>
                  <a:pt x="531" y="1367"/>
                </a:lnTo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Quattrocento Sans"/>
              <a:buNone/>
            </a:pPr>
            <a:endParaRPr sz="1800" b="0" i="0" u="none" strike="noStrike" cap="none">
              <a:solidFill>
                <a:srgbClr val="999999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</p:txBody>
      </p:sp>
      <p:grpSp>
        <p:nvGrpSpPr>
          <p:cNvPr id="529" name="Google Shape;529;p110"/>
          <p:cNvGrpSpPr/>
          <p:nvPr/>
        </p:nvGrpSpPr>
        <p:grpSpPr>
          <a:xfrm>
            <a:off x="1926585" y="1316690"/>
            <a:ext cx="3011625" cy="4922278"/>
            <a:chOff x="5178157" y="3281080"/>
            <a:chExt cx="6023249" cy="9844555"/>
          </a:xfrm>
        </p:grpSpPr>
        <p:cxnSp>
          <p:nvCxnSpPr>
            <p:cNvPr id="530" name="Google Shape;530;p110"/>
            <p:cNvCxnSpPr/>
            <p:nvPr/>
          </p:nvCxnSpPr>
          <p:spPr>
            <a:xfrm>
              <a:off x="5178157" y="3281080"/>
              <a:ext cx="3223921" cy="9844555"/>
            </a:xfrm>
            <a:prstGeom prst="straightConnector1">
              <a:avLst/>
            </a:prstGeom>
            <a:noFill/>
            <a:ln w="190500" cap="flat" cmpd="sng">
              <a:solidFill>
                <a:srgbClr val="7F7F7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31" name="Google Shape;531;p110"/>
            <p:cNvCxnSpPr/>
            <p:nvPr/>
          </p:nvCxnSpPr>
          <p:spPr>
            <a:xfrm>
              <a:off x="7967614" y="3281080"/>
              <a:ext cx="3233792" cy="9844555"/>
            </a:xfrm>
            <a:prstGeom prst="straightConnector1">
              <a:avLst/>
            </a:prstGeom>
            <a:noFill/>
            <a:ln w="190500" cap="flat" cmpd="sng">
              <a:solidFill>
                <a:srgbClr val="7F7F7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32" name="Google Shape;532;p110"/>
            <p:cNvCxnSpPr/>
            <p:nvPr/>
          </p:nvCxnSpPr>
          <p:spPr>
            <a:xfrm>
              <a:off x="5533628" y="4357365"/>
              <a:ext cx="2740086" cy="4936"/>
            </a:xfrm>
            <a:prstGeom prst="straightConnector1">
              <a:avLst/>
            </a:prstGeom>
            <a:noFill/>
            <a:ln w="190500" cap="flat" cmpd="sng">
              <a:solidFill>
                <a:srgbClr val="7F7F7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33" name="Google Shape;533;p110"/>
            <p:cNvCxnSpPr/>
            <p:nvPr/>
          </p:nvCxnSpPr>
          <p:spPr>
            <a:xfrm>
              <a:off x="6224820" y="6258143"/>
              <a:ext cx="2700589" cy="4939"/>
            </a:xfrm>
            <a:prstGeom prst="straightConnector1">
              <a:avLst/>
            </a:prstGeom>
            <a:noFill/>
            <a:ln w="190500" cap="flat" cmpd="sng">
              <a:solidFill>
                <a:srgbClr val="7F7F7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34" name="Google Shape;534;p110"/>
            <p:cNvCxnSpPr/>
            <p:nvPr/>
          </p:nvCxnSpPr>
          <p:spPr>
            <a:xfrm>
              <a:off x="6832084" y="8163859"/>
              <a:ext cx="2749957" cy="4939"/>
            </a:xfrm>
            <a:prstGeom prst="straightConnector1">
              <a:avLst/>
            </a:prstGeom>
            <a:noFill/>
            <a:ln w="190500" cap="flat" cmpd="sng">
              <a:solidFill>
                <a:srgbClr val="7F7F7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35" name="Google Shape;535;p110"/>
            <p:cNvCxnSpPr/>
            <p:nvPr/>
          </p:nvCxnSpPr>
          <p:spPr>
            <a:xfrm>
              <a:off x="7444283" y="10064640"/>
              <a:ext cx="2740083" cy="4936"/>
            </a:xfrm>
            <a:prstGeom prst="straightConnector1">
              <a:avLst/>
            </a:prstGeom>
            <a:noFill/>
            <a:ln w="190500" cap="flat" cmpd="sng">
              <a:solidFill>
                <a:srgbClr val="7F7F7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36" name="Google Shape;536;p110"/>
            <p:cNvCxnSpPr/>
            <p:nvPr/>
          </p:nvCxnSpPr>
          <p:spPr>
            <a:xfrm>
              <a:off x="8051543" y="11965418"/>
              <a:ext cx="2740086" cy="4939"/>
            </a:xfrm>
            <a:prstGeom prst="straightConnector1">
              <a:avLst/>
            </a:prstGeom>
            <a:noFill/>
            <a:ln w="190500" cap="flat" cmpd="sng">
              <a:solidFill>
                <a:srgbClr val="7F7F7F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537" name="Google Shape;537;p110"/>
          <p:cNvSpPr/>
          <p:nvPr/>
        </p:nvSpPr>
        <p:spPr>
          <a:xfrm>
            <a:off x="7162369" y="1768433"/>
            <a:ext cx="140707" cy="140708"/>
          </a:xfrm>
          <a:custGeom>
            <a:avLst/>
            <a:gdLst/>
            <a:ahLst/>
            <a:cxnLst/>
            <a:rect l="l" t="t" r="r" b="b"/>
            <a:pathLst>
              <a:path w="253" h="253" extrusionOk="0">
                <a:moveTo>
                  <a:pt x="126" y="252"/>
                </a:moveTo>
                <a:lnTo>
                  <a:pt x="126" y="252"/>
                </a:lnTo>
                <a:cubicBezTo>
                  <a:pt x="54" y="252"/>
                  <a:pt x="0" y="198"/>
                  <a:pt x="0" y="126"/>
                </a:cubicBezTo>
                <a:cubicBezTo>
                  <a:pt x="0" y="54"/>
                  <a:pt x="54" y="0"/>
                  <a:pt x="126" y="0"/>
                </a:cubicBezTo>
                <a:cubicBezTo>
                  <a:pt x="198" y="0"/>
                  <a:pt x="252" y="54"/>
                  <a:pt x="252" y="126"/>
                </a:cubicBezTo>
                <a:cubicBezTo>
                  <a:pt x="252" y="198"/>
                  <a:pt x="198" y="252"/>
                  <a:pt x="126" y="252"/>
                </a:cubicBezTo>
                <a:close/>
                <a:moveTo>
                  <a:pt x="126" y="54"/>
                </a:moveTo>
                <a:lnTo>
                  <a:pt x="126" y="54"/>
                </a:lnTo>
                <a:cubicBezTo>
                  <a:pt x="90" y="54"/>
                  <a:pt x="54" y="90"/>
                  <a:pt x="54" y="126"/>
                </a:cubicBezTo>
                <a:cubicBezTo>
                  <a:pt x="54" y="162"/>
                  <a:pt x="90" y="198"/>
                  <a:pt x="126" y="198"/>
                </a:cubicBezTo>
                <a:cubicBezTo>
                  <a:pt x="171" y="198"/>
                  <a:pt x="198" y="162"/>
                  <a:pt x="198" y="126"/>
                </a:cubicBezTo>
                <a:cubicBezTo>
                  <a:pt x="198" y="90"/>
                  <a:pt x="171" y="54"/>
                  <a:pt x="126" y="54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Quattrocento Sans"/>
              <a:buNone/>
            </a:pPr>
            <a:endParaRPr sz="1800" b="0" i="0" u="none" strike="noStrike" cap="none">
              <a:solidFill>
                <a:srgbClr val="999999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</p:txBody>
      </p:sp>
      <p:sp>
        <p:nvSpPr>
          <p:cNvPr id="538" name="Google Shape;538;p110"/>
          <p:cNvSpPr/>
          <p:nvPr/>
        </p:nvSpPr>
        <p:spPr>
          <a:xfrm>
            <a:off x="6996976" y="1598104"/>
            <a:ext cx="478898" cy="478898"/>
          </a:xfrm>
          <a:custGeom>
            <a:avLst/>
            <a:gdLst/>
            <a:ahLst/>
            <a:cxnLst/>
            <a:rect l="l" t="t" r="r" b="b"/>
            <a:pathLst>
              <a:path w="856" h="855" extrusionOk="0">
                <a:moveTo>
                  <a:pt x="495" y="854"/>
                </a:moveTo>
                <a:lnTo>
                  <a:pt x="495" y="854"/>
                </a:lnTo>
                <a:cubicBezTo>
                  <a:pt x="360" y="854"/>
                  <a:pt x="360" y="854"/>
                  <a:pt x="360" y="854"/>
                </a:cubicBezTo>
                <a:cubicBezTo>
                  <a:pt x="342" y="854"/>
                  <a:pt x="333" y="846"/>
                  <a:pt x="333" y="828"/>
                </a:cubicBezTo>
                <a:cubicBezTo>
                  <a:pt x="324" y="711"/>
                  <a:pt x="324" y="711"/>
                  <a:pt x="324" y="711"/>
                </a:cubicBezTo>
                <a:cubicBezTo>
                  <a:pt x="315" y="711"/>
                  <a:pt x="306" y="702"/>
                  <a:pt x="297" y="702"/>
                </a:cubicBezTo>
                <a:cubicBezTo>
                  <a:pt x="207" y="783"/>
                  <a:pt x="207" y="783"/>
                  <a:pt x="207" y="783"/>
                </a:cubicBezTo>
                <a:cubicBezTo>
                  <a:pt x="198" y="792"/>
                  <a:pt x="180" y="792"/>
                  <a:pt x="171" y="783"/>
                </a:cubicBezTo>
                <a:cubicBezTo>
                  <a:pt x="72" y="684"/>
                  <a:pt x="72" y="684"/>
                  <a:pt x="72" y="684"/>
                </a:cubicBezTo>
                <a:cubicBezTo>
                  <a:pt x="63" y="675"/>
                  <a:pt x="63" y="657"/>
                  <a:pt x="72" y="648"/>
                </a:cubicBezTo>
                <a:cubicBezTo>
                  <a:pt x="153" y="567"/>
                  <a:pt x="153" y="567"/>
                  <a:pt x="153" y="567"/>
                </a:cubicBezTo>
                <a:cubicBezTo>
                  <a:pt x="153" y="549"/>
                  <a:pt x="144" y="540"/>
                  <a:pt x="144" y="531"/>
                </a:cubicBezTo>
                <a:cubicBezTo>
                  <a:pt x="27" y="531"/>
                  <a:pt x="27" y="531"/>
                  <a:pt x="27" y="531"/>
                </a:cubicBezTo>
                <a:cubicBezTo>
                  <a:pt x="9" y="531"/>
                  <a:pt x="0" y="513"/>
                  <a:pt x="0" y="504"/>
                </a:cubicBezTo>
                <a:cubicBezTo>
                  <a:pt x="0" y="360"/>
                  <a:pt x="0" y="360"/>
                  <a:pt x="0" y="360"/>
                </a:cubicBezTo>
                <a:cubicBezTo>
                  <a:pt x="0" y="351"/>
                  <a:pt x="9" y="333"/>
                  <a:pt x="27" y="333"/>
                </a:cubicBezTo>
                <a:cubicBezTo>
                  <a:pt x="135" y="333"/>
                  <a:pt x="135" y="333"/>
                  <a:pt x="135" y="333"/>
                </a:cubicBezTo>
                <a:cubicBezTo>
                  <a:pt x="135" y="324"/>
                  <a:pt x="144" y="306"/>
                  <a:pt x="153" y="297"/>
                </a:cubicBezTo>
                <a:cubicBezTo>
                  <a:pt x="72" y="216"/>
                  <a:pt x="72" y="216"/>
                  <a:pt x="72" y="216"/>
                </a:cubicBezTo>
                <a:cubicBezTo>
                  <a:pt x="63" y="207"/>
                  <a:pt x="63" y="189"/>
                  <a:pt x="72" y="180"/>
                </a:cubicBezTo>
                <a:cubicBezTo>
                  <a:pt x="171" y="81"/>
                  <a:pt x="171" y="81"/>
                  <a:pt x="171" y="81"/>
                </a:cubicBezTo>
                <a:cubicBezTo>
                  <a:pt x="180" y="72"/>
                  <a:pt x="198" y="72"/>
                  <a:pt x="207" y="81"/>
                </a:cubicBezTo>
                <a:cubicBezTo>
                  <a:pt x="288" y="153"/>
                  <a:pt x="288" y="153"/>
                  <a:pt x="288" y="153"/>
                </a:cubicBezTo>
                <a:cubicBezTo>
                  <a:pt x="297" y="144"/>
                  <a:pt x="315" y="144"/>
                  <a:pt x="324" y="135"/>
                </a:cubicBezTo>
                <a:cubicBezTo>
                  <a:pt x="324" y="36"/>
                  <a:pt x="324" y="36"/>
                  <a:pt x="324" y="36"/>
                </a:cubicBezTo>
                <a:cubicBezTo>
                  <a:pt x="324" y="18"/>
                  <a:pt x="342" y="0"/>
                  <a:pt x="351" y="0"/>
                </a:cubicBezTo>
                <a:cubicBezTo>
                  <a:pt x="495" y="0"/>
                  <a:pt x="495" y="0"/>
                  <a:pt x="495" y="0"/>
                </a:cubicBezTo>
                <a:cubicBezTo>
                  <a:pt x="504" y="0"/>
                  <a:pt x="522" y="18"/>
                  <a:pt x="522" y="36"/>
                </a:cubicBezTo>
                <a:cubicBezTo>
                  <a:pt x="522" y="135"/>
                  <a:pt x="522" y="135"/>
                  <a:pt x="522" y="135"/>
                </a:cubicBezTo>
                <a:cubicBezTo>
                  <a:pt x="540" y="144"/>
                  <a:pt x="549" y="144"/>
                  <a:pt x="567" y="153"/>
                </a:cubicBezTo>
                <a:cubicBezTo>
                  <a:pt x="639" y="81"/>
                  <a:pt x="639" y="81"/>
                  <a:pt x="639" y="81"/>
                </a:cubicBezTo>
                <a:cubicBezTo>
                  <a:pt x="648" y="72"/>
                  <a:pt x="666" y="72"/>
                  <a:pt x="675" y="81"/>
                </a:cubicBezTo>
                <a:cubicBezTo>
                  <a:pt x="774" y="180"/>
                  <a:pt x="774" y="180"/>
                  <a:pt x="774" y="180"/>
                </a:cubicBezTo>
                <a:cubicBezTo>
                  <a:pt x="783" y="189"/>
                  <a:pt x="783" y="207"/>
                  <a:pt x="774" y="216"/>
                </a:cubicBezTo>
                <a:cubicBezTo>
                  <a:pt x="702" y="297"/>
                  <a:pt x="702" y="297"/>
                  <a:pt x="702" y="297"/>
                </a:cubicBezTo>
                <a:cubicBezTo>
                  <a:pt x="702" y="306"/>
                  <a:pt x="711" y="324"/>
                  <a:pt x="711" y="333"/>
                </a:cubicBezTo>
                <a:cubicBezTo>
                  <a:pt x="828" y="333"/>
                  <a:pt x="828" y="333"/>
                  <a:pt x="828" y="333"/>
                </a:cubicBezTo>
                <a:cubicBezTo>
                  <a:pt x="837" y="333"/>
                  <a:pt x="855" y="351"/>
                  <a:pt x="855" y="360"/>
                </a:cubicBezTo>
                <a:cubicBezTo>
                  <a:pt x="855" y="504"/>
                  <a:pt x="855" y="504"/>
                  <a:pt x="855" y="504"/>
                </a:cubicBezTo>
                <a:cubicBezTo>
                  <a:pt x="855" y="513"/>
                  <a:pt x="837" y="531"/>
                  <a:pt x="828" y="531"/>
                </a:cubicBezTo>
                <a:cubicBezTo>
                  <a:pt x="711" y="531"/>
                  <a:pt x="711" y="531"/>
                  <a:pt x="711" y="531"/>
                </a:cubicBezTo>
                <a:cubicBezTo>
                  <a:pt x="702" y="540"/>
                  <a:pt x="702" y="549"/>
                  <a:pt x="693" y="567"/>
                </a:cubicBezTo>
                <a:cubicBezTo>
                  <a:pt x="774" y="648"/>
                  <a:pt x="774" y="648"/>
                  <a:pt x="774" y="648"/>
                </a:cubicBezTo>
                <a:cubicBezTo>
                  <a:pt x="783" y="657"/>
                  <a:pt x="783" y="675"/>
                  <a:pt x="774" y="684"/>
                </a:cubicBezTo>
                <a:cubicBezTo>
                  <a:pt x="675" y="783"/>
                  <a:pt x="675" y="783"/>
                  <a:pt x="675" y="783"/>
                </a:cubicBezTo>
                <a:cubicBezTo>
                  <a:pt x="666" y="792"/>
                  <a:pt x="648" y="792"/>
                  <a:pt x="639" y="783"/>
                </a:cubicBezTo>
                <a:cubicBezTo>
                  <a:pt x="558" y="702"/>
                  <a:pt x="558" y="702"/>
                  <a:pt x="558" y="702"/>
                </a:cubicBezTo>
                <a:cubicBezTo>
                  <a:pt x="540" y="702"/>
                  <a:pt x="531" y="711"/>
                  <a:pt x="522" y="711"/>
                </a:cubicBezTo>
                <a:cubicBezTo>
                  <a:pt x="522" y="828"/>
                  <a:pt x="522" y="828"/>
                  <a:pt x="522" y="828"/>
                </a:cubicBezTo>
                <a:cubicBezTo>
                  <a:pt x="522" y="846"/>
                  <a:pt x="513" y="854"/>
                  <a:pt x="495" y="854"/>
                </a:cubicBezTo>
                <a:close/>
                <a:moveTo>
                  <a:pt x="387" y="801"/>
                </a:moveTo>
                <a:lnTo>
                  <a:pt x="387" y="801"/>
                </a:lnTo>
                <a:cubicBezTo>
                  <a:pt x="468" y="801"/>
                  <a:pt x="468" y="801"/>
                  <a:pt x="468" y="801"/>
                </a:cubicBezTo>
                <a:cubicBezTo>
                  <a:pt x="468" y="693"/>
                  <a:pt x="468" y="693"/>
                  <a:pt x="468" y="693"/>
                </a:cubicBezTo>
                <a:cubicBezTo>
                  <a:pt x="468" y="675"/>
                  <a:pt x="477" y="666"/>
                  <a:pt x="486" y="666"/>
                </a:cubicBezTo>
                <a:cubicBezTo>
                  <a:pt x="504" y="657"/>
                  <a:pt x="531" y="648"/>
                  <a:pt x="549" y="639"/>
                </a:cubicBezTo>
                <a:cubicBezTo>
                  <a:pt x="558" y="630"/>
                  <a:pt x="567" y="639"/>
                  <a:pt x="576" y="648"/>
                </a:cubicBezTo>
                <a:cubicBezTo>
                  <a:pt x="657" y="720"/>
                  <a:pt x="657" y="720"/>
                  <a:pt x="657" y="720"/>
                </a:cubicBezTo>
                <a:cubicBezTo>
                  <a:pt x="720" y="666"/>
                  <a:pt x="720" y="666"/>
                  <a:pt x="720" y="666"/>
                </a:cubicBezTo>
                <a:cubicBezTo>
                  <a:pt x="639" y="585"/>
                  <a:pt x="639" y="585"/>
                  <a:pt x="639" y="585"/>
                </a:cubicBezTo>
                <a:cubicBezTo>
                  <a:pt x="630" y="576"/>
                  <a:pt x="630" y="567"/>
                  <a:pt x="639" y="558"/>
                </a:cubicBezTo>
                <a:cubicBezTo>
                  <a:pt x="648" y="531"/>
                  <a:pt x="657" y="513"/>
                  <a:pt x="666" y="495"/>
                </a:cubicBezTo>
                <a:cubicBezTo>
                  <a:pt x="666" y="477"/>
                  <a:pt x="675" y="477"/>
                  <a:pt x="693" y="477"/>
                </a:cubicBezTo>
                <a:cubicBezTo>
                  <a:pt x="801" y="468"/>
                  <a:pt x="801" y="468"/>
                  <a:pt x="801" y="468"/>
                </a:cubicBezTo>
                <a:cubicBezTo>
                  <a:pt x="801" y="387"/>
                  <a:pt x="801" y="387"/>
                  <a:pt x="801" y="387"/>
                </a:cubicBezTo>
                <a:cubicBezTo>
                  <a:pt x="693" y="387"/>
                  <a:pt x="693" y="387"/>
                  <a:pt x="693" y="387"/>
                </a:cubicBezTo>
                <a:cubicBezTo>
                  <a:pt x="684" y="387"/>
                  <a:pt x="666" y="378"/>
                  <a:pt x="666" y="369"/>
                </a:cubicBezTo>
                <a:cubicBezTo>
                  <a:pt x="657" y="342"/>
                  <a:pt x="657" y="324"/>
                  <a:pt x="639" y="306"/>
                </a:cubicBezTo>
                <a:cubicBezTo>
                  <a:pt x="639" y="288"/>
                  <a:pt x="639" y="279"/>
                  <a:pt x="648" y="270"/>
                </a:cubicBezTo>
                <a:cubicBezTo>
                  <a:pt x="720" y="198"/>
                  <a:pt x="720" y="198"/>
                  <a:pt x="720" y="198"/>
                </a:cubicBezTo>
                <a:cubicBezTo>
                  <a:pt x="657" y="135"/>
                  <a:pt x="657" y="135"/>
                  <a:pt x="657" y="135"/>
                </a:cubicBezTo>
                <a:cubicBezTo>
                  <a:pt x="585" y="207"/>
                  <a:pt x="585" y="207"/>
                  <a:pt x="585" y="207"/>
                </a:cubicBezTo>
                <a:cubicBezTo>
                  <a:pt x="576" y="216"/>
                  <a:pt x="567" y="216"/>
                  <a:pt x="558" y="216"/>
                </a:cubicBezTo>
                <a:cubicBezTo>
                  <a:pt x="531" y="198"/>
                  <a:pt x="513" y="189"/>
                  <a:pt x="486" y="180"/>
                </a:cubicBezTo>
                <a:cubicBezTo>
                  <a:pt x="477" y="180"/>
                  <a:pt x="468" y="171"/>
                  <a:pt x="468" y="153"/>
                </a:cubicBezTo>
                <a:cubicBezTo>
                  <a:pt x="468" y="63"/>
                  <a:pt x="468" y="63"/>
                  <a:pt x="468" y="63"/>
                </a:cubicBezTo>
                <a:cubicBezTo>
                  <a:pt x="387" y="63"/>
                  <a:pt x="387" y="63"/>
                  <a:pt x="387" y="63"/>
                </a:cubicBezTo>
                <a:cubicBezTo>
                  <a:pt x="387" y="153"/>
                  <a:pt x="387" y="153"/>
                  <a:pt x="387" y="153"/>
                </a:cubicBezTo>
                <a:cubicBezTo>
                  <a:pt x="387" y="171"/>
                  <a:pt x="378" y="180"/>
                  <a:pt x="360" y="180"/>
                </a:cubicBezTo>
                <a:cubicBezTo>
                  <a:pt x="342" y="189"/>
                  <a:pt x="315" y="198"/>
                  <a:pt x="297" y="216"/>
                </a:cubicBezTo>
                <a:cubicBezTo>
                  <a:pt x="279" y="216"/>
                  <a:pt x="270" y="216"/>
                  <a:pt x="261" y="207"/>
                </a:cubicBezTo>
                <a:cubicBezTo>
                  <a:pt x="189" y="144"/>
                  <a:pt x="189" y="144"/>
                  <a:pt x="189" y="144"/>
                </a:cubicBezTo>
                <a:cubicBezTo>
                  <a:pt x="135" y="198"/>
                  <a:pt x="135" y="198"/>
                  <a:pt x="135" y="198"/>
                </a:cubicBezTo>
                <a:cubicBezTo>
                  <a:pt x="207" y="270"/>
                  <a:pt x="207" y="270"/>
                  <a:pt x="207" y="270"/>
                </a:cubicBezTo>
                <a:cubicBezTo>
                  <a:pt x="216" y="279"/>
                  <a:pt x="216" y="288"/>
                  <a:pt x="207" y="306"/>
                </a:cubicBezTo>
                <a:cubicBezTo>
                  <a:pt x="198" y="324"/>
                  <a:pt x="189" y="342"/>
                  <a:pt x="180" y="369"/>
                </a:cubicBezTo>
                <a:cubicBezTo>
                  <a:pt x="180" y="378"/>
                  <a:pt x="171" y="387"/>
                  <a:pt x="153" y="387"/>
                </a:cubicBezTo>
                <a:cubicBezTo>
                  <a:pt x="54" y="387"/>
                  <a:pt x="54" y="387"/>
                  <a:pt x="54" y="387"/>
                </a:cubicBezTo>
                <a:cubicBezTo>
                  <a:pt x="54" y="477"/>
                  <a:pt x="54" y="477"/>
                  <a:pt x="54" y="477"/>
                </a:cubicBezTo>
                <a:cubicBezTo>
                  <a:pt x="162" y="477"/>
                  <a:pt x="162" y="477"/>
                  <a:pt x="162" y="477"/>
                </a:cubicBezTo>
                <a:cubicBezTo>
                  <a:pt x="171" y="477"/>
                  <a:pt x="180" y="486"/>
                  <a:pt x="189" y="495"/>
                </a:cubicBezTo>
                <a:cubicBezTo>
                  <a:pt x="189" y="513"/>
                  <a:pt x="198" y="531"/>
                  <a:pt x="216" y="558"/>
                </a:cubicBezTo>
                <a:cubicBezTo>
                  <a:pt x="225" y="567"/>
                  <a:pt x="216" y="576"/>
                  <a:pt x="207" y="585"/>
                </a:cubicBezTo>
                <a:cubicBezTo>
                  <a:pt x="135" y="666"/>
                  <a:pt x="135" y="666"/>
                  <a:pt x="135" y="666"/>
                </a:cubicBezTo>
                <a:cubicBezTo>
                  <a:pt x="189" y="720"/>
                  <a:pt x="189" y="720"/>
                  <a:pt x="189" y="720"/>
                </a:cubicBezTo>
                <a:cubicBezTo>
                  <a:pt x="270" y="648"/>
                  <a:pt x="270" y="648"/>
                  <a:pt x="270" y="648"/>
                </a:cubicBezTo>
                <a:cubicBezTo>
                  <a:pt x="279" y="639"/>
                  <a:pt x="297" y="630"/>
                  <a:pt x="306" y="639"/>
                </a:cubicBezTo>
                <a:cubicBezTo>
                  <a:pt x="324" y="648"/>
                  <a:pt x="342" y="657"/>
                  <a:pt x="360" y="666"/>
                </a:cubicBezTo>
                <a:cubicBezTo>
                  <a:pt x="378" y="666"/>
                  <a:pt x="387" y="675"/>
                  <a:pt x="387" y="693"/>
                </a:cubicBezTo>
                <a:lnTo>
                  <a:pt x="387" y="801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Quattrocento Sans"/>
              <a:buNone/>
            </a:pPr>
            <a:endParaRPr sz="1800" b="0" i="0" u="none" strike="noStrike" cap="none">
              <a:solidFill>
                <a:srgbClr val="999999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</p:txBody>
      </p:sp>
      <p:sp>
        <p:nvSpPr>
          <p:cNvPr id="539" name="Google Shape;539;p110"/>
          <p:cNvSpPr/>
          <p:nvPr/>
        </p:nvSpPr>
        <p:spPr>
          <a:xfrm>
            <a:off x="6967353" y="2474437"/>
            <a:ext cx="414716" cy="387562"/>
          </a:xfrm>
          <a:custGeom>
            <a:avLst/>
            <a:gdLst/>
            <a:ahLst/>
            <a:cxnLst/>
            <a:rect l="l" t="t" r="r" b="b"/>
            <a:pathLst>
              <a:path w="739" h="694" extrusionOk="0">
                <a:moveTo>
                  <a:pt x="702" y="0"/>
                </a:moveTo>
                <a:lnTo>
                  <a:pt x="702" y="0"/>
                </a:lnTo>
                <a:cubicBezTo>
                  <a:pt x="693" y="0"/>
                  <a:pt x="693" y="0"/>
                  <a:pt x="693" y="0"/>
                </a:cubicBezTo>
                <a:cubicBezTo>
                  <a:pt x="378" y="45"/>
                  <a:pt x="378" y="45"/>
                  <a:pt x="378" y="45"/>
                </a:cubicBezTo>
                <a:cubicBezTo>
                  <a:pt x="369" y="45"/>
                  <a:pt x="369" y="45"/>
                  <a:pt x="369" y="45"/>
                </a:cubicBezTo>
                <a:lnTo>
                  <a:pt x="360" y="36"/>
                </a:lnTo>
                <a:cubicBezTo>
                  <a:pt x="45" y="0"/>
                  <a:pt x="45" y="0"/>
                  <a:pt x="45" y="0"/>
                </a:cubicBezTo>
                <a:cubicBezTo>
                  <a:pt x="36" y="0"/>
                  <a:pt x="36" y="0"/>
                  <a:pt x="36" y="0"/>
                </a:cubicBezTo>
                <a:cubicBezTo>
                  <a:pt x="18" y="0"/>
                  <a:pt x="0" y="18"/>
                  <a:pt x="0" y="36"/>
                </a:cubicBezTo>
                <a:cubicBezTo>
                  <a:pt x="0" y="108"/>
                  <a:pt x="0" y="108"/>
                  <a:pt x="0" y="108"/>
                </a:cubicBezTo>
                <a:cubicBezTo>
                  <a:pt x="0" y="522"/>
                  <a:pt x="0" y="522"/>
                  <a:pt x="0" y="522"/>
                </a:cubicBezTo>
                <a:cubicBezTo>
                  <a:pt x="0" y="585"/>
                  <a:pt x="0" y="585"/>
                  <a:pt x="0" y="585"/>
                </a:cubicBezTo>
                <a:cubicBezTo>
                  <a:pt x="0" y="603"/>
                  <a:pt x="18" y="621"/>
                  <a:pt x="36" y="621"/>
                </a:cubicBezTo>
                <a:cubicBezTo>
                  <a:pt x="351" y="693"/>
                  <a:pt x="351" y="693"/>
                  <a:pt x="351" y="693"/>
                </a:cubicBezTo>
                <a:lnTo>
                  <a:pt x="360" y="693"/>
                </a:lnTo>
                <a:cubicBezTo>
                  <a:pt x="360" y="693"/>
                  <a:pt x="360" y="693"/>
                  <a:pt x="369" y="693"/>
                </a:cubicBezTo>
                <a:cubicBezTo>
                  <a:pt x="369" y="693"/>
                  <a:pt x="369" y="693"/>
                  <a:pt x="378" y="693"/>
                </a:cubicBezTo>
                <a:cubicBezTo>
                  <a:pt x="378" y="693"/>
                  <a:pt x="378" y="693"/>
                  <a:pt x="387" y="693"/>
                </a:cubicBezTo>
                <a:cubicBezTo>
                  <a:pt x="702" y="621"/>
                  <a:pt x="702" y="621"/>
                  <a:pt x="702" y="621"/>
                </a:cubicBezTo>
                <a:cubicBezTo>
                  <a:pt x="720" y="621"/>
                  <a:pt x="738" y="603"/>
                  <a:pt x="738" y="585"/>
                </a:cubicBezTo>
                <a:cubicBezTo>
                  <a:pt x="738" y="459"/>
                  <a:pt x="738" y="459"/>
                  <a:pt x="738" y="459"/>
                </a:cubicBezTo>
                <a:lnTo>
                  <a:pt x="738" y="459"/>
                </a:lnTo>
                <a:cubicBezTo>
                  <a:pt x="738" y="45"/>
                  <a:pt x="738" y="45"/>
                  <a:pt x="738" y="45"/>
                </a:cubicBezTo>
                <a:cubicBezTo>
                  <a:pt x="738" y="18"/>
                  <a:pt x="720" y="0"/>
                  <a:pt x="702" y="0"/>
                </a:cubicBezTo>
                <a:close/>
                <a:moveTo>
                  <a:pt x="54" y="522"/>
                </a:moveTo>
                <a:lnTo>
                  <a:pt x="54" y="522"/>
                </a:lnTo>
                <a:cubicBezTo>
                  <a:pt x="54" y="117"/>
                  <a:pt x="54" y="117"/>
                  <a:pt x="54" y="117"/>
                </a:cubicBezTo>
                <a:lnTo>
                  <a:pt x="54" y="117"/>
                </a:lnTo>
                <a:cubicBezTo>
                  <a:pt x="54" y="54"/>
                  <a:pt x="54" y="54"/>
                  <a:pt x="54" y="54"/>
                </a:cubicBezTo>
                <a:cubicBezTo>
                  <a:pt x="342" y="90"/>
                  <a:pt x="342" y="90"/>
                  <a:pt x="342" y="90"/>
                </a:cubicBezTo>
                <a:cubicBezTo>
                  <a:pt x="342" y="243"/>
                  <a:pt x="342" y="243"/>
                  <a:pt x="342" y="243"/>
                </a:cubicBezTo>
                <a:cubicBezTo>
                  <a:pt x="342" y="630"/>
                  <a:pt x="342" y="630"/>
                  <a:pt x="342" y="630"/>
                </a:cubicBezTo>
                <a:cubicBezTo>
                  <a:pt x="54" y="567"/>
                  <a:pt x="54" y="567"/>
                  <a:pt x="54" y="567"/>
                </a:cubicBezTo>
                <a:lnTo>
                  <a:pt x="54" y="522"/>
                </a:lnTo>
                <a:close/>
                <a:moveTo>
                  <a:pt x="684" y="459"/>
                </a:moveTo>
                <a:lnTo>
                  <a:pt x="684" y="459"/>
                </a:lnTo>
                <a:cubicBezTo>
                  <a:pt x="675" y="567"/>
                  <a:pt x="675" y="567"/>
                  <a:pt x="675" y="567"/>
                </a:cubicBezTo>
                <a:cubicBezTo>
                  <a:pt x="396" y="639"/>
                  <a:pt x="396" y="639"/>
                  <a:pt x="396" y="639"/>
                </a:cubicBezTo>
                <a:cubicBezTo>
                  <a:pt x="396" y="243"/>
                  <a:pt x="396" y="243"/>
                  <a:pt x="396" y="243"/>
                </a:cubicBezTo>
                <a:cubicBezTo>
                  <a:pt x="396" y="117"/>
                  <a:pt x="396" y="117"/>
                  <a:pt x="396" y="117"/>
                </a:cubicBezTo>
                <a:lnTo>
                  <a:pt x="396" y="117"/>
                </a:lnTo>
                <a:cubicBezTo>
                  <a:pt x="396" y="90"/>
                  <a:pt x="396" y="90"/>
                  <a:pt x="396" y="90"/>
                </a:cubicBezTo>
                <a:cubicBezTo>
                  <a:pt x="684" y="63"/>
                  <a:pt x="684" y="63"/>
                  <a:pt x="684" y="63"/>
                </a:cubicBezTo>
                <a:lnTo>
                  <a:pt x="684" y="459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Quattrocento Sans"/>
              <a:buNone/>
            </a:pPr>
            <a:endParaRPr sz="1800" b="0" i="0" u="none" strike="noStrike" cap="none">
              <a:solidFill>
                <a:srgbClr val="999999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</p:txBody>
      </p:sp>
      <p:sp>
        <p:nvSpPr>
          <p:cNvPr id="540" name="Google Shape;540;p110"/>
          <p:cNvSpPr/>
          <p:nvPr/>
        </p:nvSpPr>
        <p:spPr>
          <a:xfrm>
            <a:off x="7051284" y="3464324"/>
            <a:ext cx="236981" cy="444338"/>
          </a:xfrm>
          <a:custGeom>
            <a:avLst/>
            <a:gdLst/>
            <a:ahLst/>
            <a:cxnLst/>
            <a:rect l="l" t="t" r="r" b="b"/>
            <a:pathLst>
              <a:path w="424" h="792" extrusionOk="0">
                <a:moveTo>
                  <a:pt x="216" y="791"/>
                </a:moveTo>
                <a:lnTo>
                  <a:pt x="216" y="791"/>
                </a:lnTo>
                <a:cubicBezTo>
                  <a:pt x="99" y="791"/>
                  <a:pt x="0" y="702"/>
                  <a:pt x="0" y="585"/>
                </a:cubicBezTo>
                <a:cubicBezTo>
                  <a:pt x="0" y="180"/>
                  <a:pt x="0" y="180"/>
                  <a:pt x="0" y="180"/>
                </a:cubicBezTo>
                <a:cubicBezTo>
                  <a:pt x="0" y="162"/>
                  <a:pt x="18" y="153"/>
                  <a:pt x="27" y="153"/>
                </a:cubicBezTo>
                <a:lnTo>
                  <a:pt x="27" y="153"/>
                </a:lnTo>
                <a:cubicBezTo>
                  <a:pt x="45" y="153"/>
                  <a:pt x="54" y="162"/>
                  <a:pt x="54" y="180"/>
                </a:cubicBezTo>
                <a:cubicBezTo>
                  <a:pt x="54" y="585"/>
                  <a:pt x="54" y="585"/>
                  <a:pt x="54" y="585"/>
                </a:cubicBezTo>
                <a:cubicBezTo>
                  <a:pt x="54" y="674"/>
                  <a:pt x="126" y="737"/>
                  <a:pt x="216" y="737"/>
                </a:cubicBezTo>
                <a:cubicBezTo>
                  <a:pt x="297" y="737"/>
                  <a:pt x="369" y="674"/>
                  <a:pt x="369" y="585"/>
                </a:cubicBezTo>
                <a:cubicBezTo>
                  <a:pt x="369" y="468"/>
                  <a:pt x="369" y="468"/>
                  <a:pt x="369" y="468"/>
                </a:cubicBezTo>
                <a:lnTo>
                  <a:pt x="369" y="468"/>
                </a:lnTo>
                <a:cubicBezTo>
                  <a:pt x="369" y="234"/>
                  <a:pt x="369" y="234"/>
                  <a:pt x="369" y="234"/>
                </a:cubicBezTo>
                <a:cubicBezTo>
                  <a:pt x="369" y="153"/>
                  <a:pt x="369" y="153"/>
                  <a:pt x="369" y="153"/>
                </a:cubicBezTo>
                <a:cubicBezTo>
                  <a:pt x="369" y="99"/>
                  <a:pt x="324" y="54"/>
                  <a:pt x="279" y="54"/>
                </a:cubicBezTo>
                <a:cubicBezTo>
                  <a:pt x="225" y="54"/>
                  <a:pt x="180" y="99"/>
                  <a:pt x="180" y="153"/>
                </a:cubicBezTo>
                <a:cubicBezTo>
                  <a:pt x="180" y="234"/>
                  <a:pt x="180" y="234"/>
                  <a:pt x="180" y="234"/>
                </a:cubicBezTo>
                <a:cubicBezTo>
                  <a:pt x="180" y="539"/>
                  <a:pt x="180" y="539"/>
                  <a:pt x="180" y="539"/>
                </a:cubicBezTo>
                <a:cubicBezTo>
                  <a:pt x="180" y="585"/>
                  <a:pt x="180" y="585"/>
                  <a:pt x="180" y="585"/>
                </a:cubicBezTo>
                <a:cubicBezTo>
                  <a:pt x="180" y="603"/>
                  <a:pt x="198" y="611"/>
                  <a:pt x="216" y="611"/>
                </a:cubicBezTo>
                <a:cubicBezTo>
                  <a:pt x="234" y="611"/>
                  <a:pt x="243" y="603"/>
                  <a:pt x="243" y="585"/>
                </a:cubicBezTo>
                <a:cubicBezTo>
                  <a:pt x="243" y="180"/>
                  <a:pt x="243" y="180"/>
                  <a:pt x="243" y="180"/>
                </a:cubicBezTo>
                <a:cubicBezTo>
                  <a:pt x="243" y="171"/>
                  <a:pt x="261" y="153"/>
                  <a:pt x="279" y="153"/>
                </a:cubicBezTo>
                <a:lnTo>
                  <a:pt x="279" y="153"/>
                </a:lnTo>
                <a:cubicBezTo>
                  <a:pt x="288" y="153"/>
                  <a:pt x="306" y="171"/>
                  <a:pt x="306" y="180"/>
                </a:cubicBezTo>
                <a:cubicBezTo>
                  <a:pt x="306" y="585"/>
                  <a:pt x="306" y="585"/>
                  <a:pt x="306" y="585"/>
                </a:cubicBezTo>
                <a:cubicBezTo>
                  <a:pt x="306" y="630"/>
                  <a:pt x="261" y="666"/>
                  <a:pt x="216" y="666"/>
                </a:cubicBezTo>
                <a:cubicBezTo>
                  <a:pt x="162" y="666"/>
                  <a:pt x="126" y="630"/>
                  <a:pt x="126" y="585"/>
                </a:cubicBezTo>
                <a:cubicBezTo>
                  <a:pt x="126" y="539"/>
                  <a:pt x="126" y="539"/>
                  <a:pt x="126" y="539"/>
                </a:cubicBezTo>
                <a:cubicBezTo>
                  <a:pt x="126" y="234"/>
                  <a:pt x="126" y="234"/>
                  <a:pt x="126" y="234"/>
                </a:cubicBezTo>
                <a:cubicBezTo>
                  <a:pt x="126" y="153"/>
                  <a:pt x="126" y="153"/>
                  <a:pt x="126" y="153"/>
                </a:cubicBezTo>
                <a:cubicBezTo>
                  <a:pt x="126" y="63"/>
                  <a:pt x="189" y="0"/>
                  <a:pt x="279" y="0"/>
                </a:cubicBezTo>
                <a:cubicBezTo>
                  <a:pt x="360" y="0"/>
                  <a:pt x="423" y="63"/>
                  <a:pt x="423" y="153"/>
                </a:cubicBezTo>
                <a:cubicBezTo>
                  <a:pt x="423" y="234"/>
                  <a:pt x="423" y="234"/>
                  <a:pt x="423" y="234"/>
                </a:cubicBezTo>
                <a:lnTo>
                  <a:pt x="423" y="234"/>
                </a:lnTo>
                <a:cubicBezTo>
                  <a:pt x="423" y="468"/>
                  <a:pt x="423" y="468"/>
                  <a:pt x="423" y="468"/>
                </a:cubicBezTo>
                <a:cubicBezTo>
                  <a:pt x="423" y="585"/>
                  <a:pt x="423" y="585"/>
                  <a:pt x="423" y="585"/>
                </a:cubicBezTo>
                <a:cubicBezTo>
                  <a:pt x="423" y="702"/>
                  <a:pt x="333" y="791"/>
                  <a:pt x="216" y="791"/>
                </a:cubicBezTo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Quattrocento Sans"/>
              <a:buNone/>
            </a:pPr>
            <a:endParaRPr sz="1800" b="0" i="0" u="none" strike="noStrike" cap="none">
              <a:solidFill>
                <a:srgbClr val="999999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</p:txBody>
      </p:sp>
      <p:sp>
        <p:nvSpPr>
          <p:cNvPr id="541" name="Google Shape;541;p110"/>
          <p:cNvSpPr/>
          <p:nvPr/>
        </p:nvSpPr>
        <p:spPr>
          <a:xfrm>
            <a:off x="7073501" y="4340656"/>
            <a:ext cx="202421" cy="333255"/>
          </a:xfrm>
          <a:custGeom>
            <a:avLst/>
            <a:gdLst/>
            <a:ahLst/>
            <a:cxnLst/>
            <a:rect l="l" t="t" r="r" b="b"/>
            <a:pathLst>
              <a:path w="361" h="594" extrusionOk="0">
                <a:moveTo>
                  <a:pt x="0" y="279"/>
                </a:moveTo>
                <a:lnTo>
                  <a:pt x="0" y="279"/>
                </a:lnTo>
                <a:lnTo>
                  <a:pt x="0" y="279"/>
                </a:lnTo>
                <a:cubicBezTo>
                  <a:pt x="0" y="414"/>
                  <a:pt x="0" y="414"/>
                  <a:pt x="0" y="414"/>
                </a:cubicBezTo>
                <a:cubicBezTo>
                  <a:pt x="0" y="459"/>
                  <a:pt x="18" y="504"/>
                  <a:pt x="54" y="540"/>
                </a:cubicBezTo>
                <a:cubicBezTo>
                  <a:pt x="81" y="576"/>
                  <a:pt x="126" y="593"/>
                  <a:pt x="180" y="593"/>
                </a:cubicBezTo>
                <a:lnTo>
                  <a:pt x="180" y="593"/>
                </a:lnTo>
                <a:cubicBezTo>
                  <a:pt x="279" y="593"/>
                  <a:pt x="360" y="513"/>
                  <a:pt x="360" y="414"/>
                </a:cubicBezTo>
                <a:cubicBezTo>
                  <a:pt x="360" y="288"/>
                  <a:pt x="360" y="288"/>
                  <a:pt x="360" y="288"/>
                </a:cubicBezTo>
                <a:cubicBezTo>
                  <a:pt x="360" y="279"/>
                  <a:pt x="360" y="279"/>
                  <a:pt x="360" y="279"/>
                </a:cubicBezTo>
                <a:lnTo>
                  <a:pt x="360" y="279"/>
                </a:lnTo>
                <a:cubicBezTo>
                  <a:pt x="360" y="180"/>
                  <a:pt x="360" y="180"/>
                  <a:pt x="360" y="180"/>
                </a:cubicBezTo>
                <a:cubicBezTo>
                  <a:pt x="360" y="135"/>
                  <a:pt x="342" y="90"/>
                  <a:pt x="306" y="54"/>
                </a:cubicBezTo>
                <a:cubicBezTo>
                  <a:pt x="270" y="18"/>
                  <a:pt x="225" y="0"/>
                  <a:pt x="180" y="0"/>
                </a:cubicBezTo>
                <a:lnTo>
                  <a:pt x="180" y="0"/>
                </a:lnTo>
                <a:cubicBezTo>
                  <a:pt x="126" y="0"/>
                  <a:pt x="81" y="18"/>
                  <a:pt x="54" y="54"/>
                </a:cubicBezTo>
                <a:cubicBezTo>
                  <a:pt x="18" y="90"/>
                  <a:pt x="0" y="135"/>
                  <a:pt x="0" y="180"/>
                </a:cubicBezTo>
                <a:cubicBezTo>
                  <a:pt x="0" y="279"/>
                  <a:pt x="0" y="279"/>
                  <a:pt x="0" y="279"/>
                </a:cubicBezTo>
                <a:close/>
                <a:moveTo>
                  <a:pt x="90" y="90"/>
                </a:moveTo>
                <a:lnTo>
                  <a:pt x="90" y="90"/>
                </a:lnTo>
                <a:cubicBezTo>
                  <a:pt x="117" y="72"/>
                  <a:pt x="144" y="54"/>
                  <a:pt x="180" y="54"/>
                </a:cubicBezTo>
                <a:lnTo>
                  <a:pt x="180" y="54"/>
                </a:lnTo>
                <a:cubicBezTo>
                  <a:pt x="216" y="54"/>
                  <a:pt x="243" y="72"/>
                  <a:pt x="270" y="90"/>
                </a:cubicBezTo>
                <a:cubicBezTo>
                  <a:pt x="288" y="117"/>
                  <a:pt x="306" y="144"/>
                  <a:pt x="306" y="180"/>
                </a:cubicBezTo>
                <a:cubicBezTo>
                  <a:pt x="306" y="279"/>
                  <a:pt x="306" y="279"/>
                  <a:pt x="306" y="279"/>
                </a:cubicBezTo>
                <a:cubicBezTo>
                  <a:pt x="306" y="288"/>
                  <a:pt x="306" y="288"/>
                  <a:pt x="306" y="288"/>
                </a:cubicBezTo>
                <a:lnTo>
                  <a:pt x="306" y="288"/>
                </a:lnTo>
                <a:cubicBezTo>
                  <a:pt x="306" y="414"/>
                  <a:pt x="306" y="414"/>
                  <a:pt x="306" y="414"/>
                </a:cubicBezTo>
                <a:cubicBezTo>
                  <a:pt x="306" y="485"/>
                  <a:pt x="243" y="540"/>
                  <a:pt x="180" y="540"/>
                </a:cubicBezTo>
                <a:lnTo>
                  <a:pt x="180" y="540"/>
                </a:lnTo>
                <a:cubicBezTo>
                  <a:pt x="144" y="540"/>
                  <a:pt x="117" y="521"/>
                  <a:pt x="90" y="504"/>
                </a:cubicBezTo>
                <a:cubicBezTo>
                  <a:pt x="63" y="477"/>
                  <a:pt x="54" y="450"/>
                  <a:pt x="54" y="414"/>
                </a:cubicBezTo>
                <a:cubicBezTo>
                  <a:pt x="54" y="288"/>
                  <a:pt x="54" y="288"/>
                  <a:pt x="54" y="288"/>
                </a:cubicBezTo>
                <a:cubicBezTo>
                  <a:pt x="54" y="279"/>
                  <a:pt x="54" y="279"/>
                  <a:pt x="54" y="279"/>
                </a:cubicBezTo>
                <a:lnTo>
                  <a:pt x="54" y="279"/>
                </a:lnTo>
                <a:cubicBezTo>
                  <a:pt x="54" y="180"/>
                  <a:pt x="54" y="180"/>
                  <a:pt x="54" y="180"/>
                </a:cubicBezTo>
                <a:cubicBezTo>
                  <a:pt x="54" y="144"/>
                  <a:pt x="63" y="117"/>
                  <a:pt x="90" y="9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Quattrocento Sans"/>
              <a:buNone/>
            </a:pPr>
            <a:endParaRPr sz="1800" b="0" i="0" u="none" strike="noStrike" cap="none">
              <a:solidFill>
                <a:srgbClr val="999999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</p:txBody>
      </p:sp>
      <p:sp>
        <p:nvSpPr>
          <p:cNvPr id="542" name="Google Shape;542;p110"/>
          <p:cNvSpPr/>
          <p:nvPr/>
        </p:nvSpPr>
        <p:spPr>
          <a:xfrm>
            <a:off x="7006850" y="4557888"/>
            <a:ext cx="328317" cy="261666"/>
          </a:xfrm>
          <a:custGeom>
            <a:avLst/>
            <a:gdLst/>
            <a:ahLst/>
            <a:cxnLst/>
            <a:rect l="l" t="t" r="r" b="b"/>
            <a:pathLst>
              <a:path w="586" h="468" extrusionOk="0">
                <a:moveTo>
                  <a:pt x="585" y="27"/>
                </a:moveTo>
                <a:lnTo>
                  <a:pt x="585" y="27"/>
                </a:lnTo>
                <a:cubicBezTo>
                  <a:pt x="585" y="18"/>
                  <a:pt x="576" y="0"/>
                  <a:pt x="558" y="0"/>
                </a:cubicBezTo>
                <a:cubicBezTo>
                  <a:pt x="549" y="0"/>
                  <a:pt x="531" y="18"/>
                  <a:pt x="531" y="27"/>
                </a:cubicBezTo>
                <a:cubicBezTo>
                  <a:pt x="531" y="162"/>
                  <a:pt x="423" y="269"/>
                  <a:pt x="297" y="269"/>
                </a:cubicBezTo>
                <a:cubicBezTo>
                  <a:pt x="162" y="269"/>
                  <a:pt x="54" y="162"/>
                  <a:pt x="54" y="27"/>
                </a:cubicBezTo>
                <a:cubicBezTo>
                  <a:pt x="54" y="18"/>
                  <a:pt x="45" y="0"/>
                  <a:pt x="27" y="0"/>
                </a:cubicBezTo>
                <a:cubicBezTo>
                  <a:pt x="18" y="0"/>
                  <a:pt x="0" y="18"/>
                  <a:pt x="0" y="27"/>
                </a:cubicBezTo>
                <a:cubicBezTo>
                  <a:pt x="0" y="180"/>
                  <a:pt x="117" y="305"/>
                  <a:pt x="270" y="324"/>
                </a:cubicBezTo>
                <a:cubicBezTo>
                  <a:pt x="270" y="413"/>
                  <a:pt x="270" y="413"/>
                  <a:pt x="270" y="413"/>
                </a:cubicBezTo>
                <a:cubicBezTo>
                  <a:pt x="189" y="413"/>
                  <a:pt x="189" y="413"/>
                  <a:pt x="189" y="413"/>
                </a:cubicBezTo>
                <a:cubicBezTo>
                  <a:pt x="171" y="413"/>
                  <a:pt x="162" y="422"/>
                  <a:pt x="162" y="440"/>
                </a:cubicBezTo>
                <a:cubicBezTo>
                  <a:pt x="162" y="458"/>
                  <a:pt x="171" y="467"/>
                  <a:pt x="189" y="467"/>
                </a:cubicBezTo>
                <a:cubicBezTo>
                  <a:pt x="288" y="467"/>
                  <a:pt x="288" y="467"/>
                  <a:pt x="288" y="467"/>
                </a:cubicBezTo>
                <a:lnTo>
                  <a:pt x="297" y="467"/>
                </a:lnTo>
                <a:lnTo>
                  <a:pt x="297" y="467"/>
                </a:lnTo>
                <a:cubicBezTo>
                  <a:pt x="405" y="467"/>
                  <a:pt x="405" y="467"/>
                  <a:pt x="405" y="467"/>
                </a:cubicBezTo>
                <a:cubicBezTo>
                  <a:pt x="423" y="467"/>
                  <a:pt x="432" y="458"/>
                  <a:pt x="432" y="440"/>
                </a:cubicBezTo>
                <a:cubicBezTo>
                  <a:pt x="432" y="422"/>
                  <a:pt x="423" y="413"/>
                  <a:pt x="405" y="413"/>
                </a:cubicBezTo>
                <a:cubicBezTo>
                  <a:pt x="324" y="413"/>
                  <a:pt x="324" y="413"/>
                  <a:pt x="324" y="413"/>
                </a:cubicBezTo>
                <a:cubicBezTo>
                  <a:pt x="324" y="324"/>
                  <a:pt x="324" y="324"/>
                  <a:pt x="324" y="324"/>
                </a:cubicBezTo>
                <a:cubicBezTo>
                  <a:pt x="468" y="305"/>
                  <a:pt x="585" y="180"/>
                  <a:pt x="585" y="27"/>
                </a:cubicBezTo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Quattrocento Sans"/>
              <a:buNone/>
            </a:pPr>
            <a:endParaRPr sz="1800" b="0" i="0" u="none" strike="noStrike" cap="none">
              <a:solidFill>
                <a:srgbClr val="999999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</p:txBody>
      </p:sp>
      <p:sp>
        <p:nvSpPr>
          <p:cNvPr id="543" name="Google Shape;543;p110"/>
          <p:cNvSpPr/>
          <p:nvPr/>
        </p:nvSpPr>
        <p:spPr>
          <a:xfrm>
            <a:off x="6967353" y="5308326"/>
            <a:ext cx="444338" cy="478898"/>
          </a:xfrm>
          <a:custGeom>
            <a:avLst/>
            <a:gdLst/>
            <a:ahLst/>
            <a:cxnLst/>
            <a:rect l="l" t="t" r="r" b="b"/>
            <a:pathLst>
              <a:path w="793" h="855" extrusionOk="0">
                <a:moveTo>
                  <a:pt x="612" y="854"/>
                </a:moveTo>
                <a:lnTo>
                  <a:pt x="612" y="854"/>
                </a:lnTo>
                <a:cubicBezTo>
                  <a:pt x="603" y="854"/>
                  <a:pt x="594" y="854"/>
                  <a:pt x="585" y="854"/>
                </a:cubicBezTo>
                <a:cubicBezTo>
                  <a:pt x="558" y="854"/>
                  <a:pt x="522" y="845"/>
                  <a:pt x="495" y="836"/>
                </a:cubicBezTo>
                <a:cubicBezTo>
                  <a:pt x="486" y="836"/>
                  <a:pt x="477" y="836"/>
                  <a:pt x="468" y="836"/>
                </a:cubicBezTo>
                <a:cubicBezTo>
                  <a:pt x="459" y="836"/>
                  <a:pt x="459" y="836"/>
                  <a:pt x="459" y="836"/>
                </a:cubicBezTo>
                <a:cubicBezTo>
                  <a:pt x="414" y="836"/>
                  <a:pt x="324" y="818"/>
                  <a:pt x="261" y="764"/>
                </a:cubicBezTo>
                <a:cubicBezTo>
                  <a:pt x="243" y="764"/>
                  <a:pt x="207" y="773"/>
                  <a:pt x="189" y="782"/>
                </a:cubicBezTo>
                <a:cubicBezTo>
                  <a:pt x="180" y="782"/>
                  <a:pt x="171" y="782"/>
                  <a:pt x="162" y="782"/>
                </a:cubicBezTo>
                <a:cubicBezTo>
                  <a:pt x="126" y="800"/>
                  <a:pt x="72" y="782"/>
                  <a:pt x="45" y="746"/>
                </a:cubicBezTo>
                <a:cubicBezTo>
                  <a:pt x="18" y="710"/>
                  <a:pt x="0" y="656"/>
                  <a:pt x="0" y="575"/>
                </a:cubicBezTo>
                <a:cubicBezTo>
                  <a:pt x="0" y="467"/>
                  <a:pt x="27" y="413"/>
                  <a:pt x="54" y="387"/>
                </a:cubicBezTo>
                <a:cubicBezTo>
                  <a:pt x="72" y="377"/>
                  <a:pt x="90" y="368"/>
                  <a:pt x="108" y="368"/>
                </a:cubicBezTo>
                <a:cubicBezTo>
                  <a:pt x="216" y="377"/>
                  <a:pt x="216" y="377"/>
                  <a:pt x="216" y="377"/>
                </a:cubicBezTo>
                <a:cubicBezTo>
                  <a:pt x="225" y="360"/>
                  <a:pt x="243" y="341"/>
                  <a:pt x="270" y="315"/>
                </a:cubicBezTo>
                <a:cubicBezTo>
                  <a:pt x="324" y="243"/>
                  <a:pt x="324" y="225"/>
                  <a:pt x="324" y="225"/>
                </a:cubicBezTo>
                <a:cubicBezTo>
                  <a:pt x="324" y="144"/>
                  <a:pt x="324" y="126"/>
                  <a:pt x="315" y="108"/>
                </a:cubicBezTo>
                <a:cubicBezTo>
                  <a:pt x="315" y="99"/>
                  <a:pt x="315" y="99"/>
                  <a:pt x="306" y="90"/>
                </a:cubicBezTo>
                <a:cubicBezTo>
                  <a:pt x="306" y="54"/>
                  <a:pt x="324" y="27"/>
                  <a:pt x="360" y="9"/>
                </a:cubicBezTo>
                <a:cubicBezTo>
                  <a:pt x="387" y="0"/>
                  <a:pt x="414" y="0"/>
                  <a:pt x="441" y="18"/>
                </a:cubicBezTo>
                <a:cubicBezTo>
                  <a:pt x="468" y="36"/>
                  <a:pt x="495" y="72"/>
                  <a:pt x="522" y="117"/>
                </a:cubicBezTo>
                <a:cubicBezTo>
                  <a:pt x="540" y="144"/>
                  <a:pt x="531" y="189"/>
                  <a:pt x="522" y="234"/>
                </a:cubicBezTo>
                <a:cubicBezTo>
                  <a:pt x="522" y="252"/>
                  <a:pt x="522" y="269"/>
                  <a:pt x="522" y="279"/>
                </a:cubicBezTo>
                <a:cubicBezTo>
                  <a:pt x="522" y="297"/>
                  <a:pt x="522" y="305"/>
                  <a:pt x="522" y="305"/>
                </a:cubicBezTo>
                <a:cubicBezTo>
                  <a:pt x="558" y="324"/>
                  <a:pt x="594" y="333"/>
                  <a:pt x="639" y="333"/>
                </a:cubicBezTo>
                <a:cubicBezTo>
                  <a:pt x="657" y="333"/>
                  <a:pt x="684" y="333"/>
                  <a:pt x="720" y="333"/>
                </a:cubicBezTo>
                <a:cubicBezTo>
                  <a:pt x="765" y="341"/>
                  <a:pt x="792" y="377"/>
                  <a:pt x="783" y="440"/>
                </a:cubicBezTo>
                <a:cubicBezTo>
                  <a:pt x="783" y="459"/>
                  <a:pt x="774" y="476"/>
                  <a:pt x="765" y="485"/>
                </a:cubicBezTo>
                <a:cubicBezTo>
                  <a:pt x="783" y="503"/>
                  <a:pt x="792" y="521"/>
                  <a:pt x="792" y="548"/>
                </a:cubicBezTo>
                <a:cubicBezTo>
                  <a:pt x="792" y="584"/>
                  <a:pt x="774" y="602"/>
                  <a:pt x="756" y="620"/>
                </a:cubicBezTo>
                <a:cubicBezTo>
                  <a:pt x="765" y="638"/>
                  <a:pt x="774" y="665"/>
                  <a:pt x="765" y="692"/>
                </a:cubicBezTo>
                <a:cubicBezTo>
                  <a:pt x="756" y="710"/>
                  <a:pt x="747" y="728"/>
                  <a:pt x="720" y="737"/>
                </a:cubicBezTo>
                <a:cubicBezTo>
                  <a:pt x="720" y="746"/>
                  <a:pt x="720" y="746"/>
                  <a:pt x="720" y="746"/>
                </a:cubicBezTo>
                <a:cubicBezTo>
                  <a:pt x="720" y="782"/>
                  <a:pt x="711" y="809"/>
                  <a:pt x="693" y="836"/>
                </a:cubicBezTo>
                <a:cubicBezTo>
                  <a:pt x="675" y="845"/>
                  <a:pt x="648" y="854"/>
                  <a:pt x="612" y="854"/>
                </a:cubicBezTo>
                <a:close/>
                <a:moveTo>
                  <a:pt x="477" y="782"/>
                </a:moveTo>
                <a:lnTo>
                  <a:pt x="477" y="782"/>
                </a:lnTo>
                <a:cubicBezTo>
                  <a:pt x="486" y="782"/>
                  <a:pt x="495" y="782"/>
                  <a:pt x="513" y="782"/>
                </a:cubicBezTo>
                <a:cubicBezTo>
                  <a:pt x="531" y="791"/>
                  <a:pt x="558" y="800"/>
                  <a:pt x="594" y="800"/>
                </a:cubicBezTo>
                <a:cubicBezTo>
                  <a:pt x="639" y="800"/>
                  <a:pt x="648" y="791"/>
                  <a:pt x="648" y="791"/>
                </a:cubicBezTo>
                <a:cubicBezTo>
                  <a:pt x="666" y="782"/>
                  <a:pt x="666" y="773"/>
                  <a:pt x="666" y="755"/>
                </a:cubicBezTo>
                <a:cubicBezTo>
                  <a:pt x="666" y="746"/>
                  <a:pt x="657" y="746"/>
                  <a:pt x="657" y="746"/>
                </a:cubicBezTo>
                <a:cubicBezTo>
                  <a:pt x="648" y="737"/>
                  <a:pt x="648" y="728"/>
                  <a:pt x="657" y="719"/>
                </a:cubicBezTo>
                <a:cubicBezTo>
                  <a:pt x="657" y="710"/>
                  <a:pt x="666" y="701"/>
                  <a:pt x="675" y="701"/>
                </a:cubicBezTo>
                <a:cubicBezTo>
                  <a:pt x="693" y="692"/>
                  <a:pt x="711" y="683"/>
                  <a:pt x="711" y="674"/>
                </a:cubicBezTo>
                <a:cubicBezTo>
                  <a:pt x="711" y="656"/>
                  <a:pt x="702" y="638"/>
                  <a:pt x="693" y="629"/>
                </a:cubicBezTo>
                <a:cubicBezTo>
                  <a:pt x="684" y="620"/>
                  <a:pt x="684" y="611"/>
                  <a:pt x="684" y="602"/>
                </a:cubicBezTo>
                <a:cubicBezTo>
                  <a:pt x="684" y="593"/>
                  <a:pt x="693" y="584"/>
                  <a:pt x="702" y="584"/>
                </a:cubicBezTo>
                <a:cubicBezTo>
                  <a:pt x="711" y="584"/>
                  <a:pt x="711" y="584"/>
                  <a:pt x="720" y="575"/>
                </a:cubicBezTo>
                <a:cubicBezTo>
                  <a:pt x="729" y="566"/>
                  <a:pt x="738" y="557"/>
                  <a:pt x="738" y="548"/>
                </a:cubicBezTo>
                <a:cubicBezTo>
                  <a:pt x="738" y="539"/>
                  <a:pt x="738" y="531"/>
                  <a:pt x="702" y="512"/>
                </a:cubicBezTo>
                <a:cubicBezTo>
                  <a:pt x="693" y="503"/>
                  <a:pt x="684" y="495"/>
                  <a:pt x="684" y="485"/>
                </a:cubicBezTo>
                <a:cubicBezTo>
                  <a:pt x="684" y="476"/>
                  <a:pt x="693" y="467"/>
                  <a:pt x="702" y="459"/>
                </a:cubicBezTo>
                <a:cubicBezTo>
                  <a:pt x="711" y="459"/>
                  <a:pt x="729" y="440"/>
                  <a:pt x="729" y="432"/>
                </a:cubicBezTo>
                <a:cubicBezTo>
                  <a:pt x="738" y="396"/>
                  <a:pt x="720" y="396"/>
                  <a:pt x="711" y="387"/>
                </a:cubicBezTo>
                <a:cubicBezTo>
                  <a:pt x="684" y="387"/>
                  <a:pt x="657" y="387"/>
                  <a:pt x="630" y="387"/>
                </a:cubicBezTo>
                <a:cubicBezTo>
                  <a:pt x="585" y="387"/>
                  <a:pt x="540" y="387"/>
                  <a:pt x="486" y="351"/>
                </a:cubicBezTo>
                <a:cubicBezTo>
                  <a:pt x="459" y="324"/>
                  <a:pt x="459" y="279"/>
                  <a:pt x="468" y="225"/>
                </a:cubicBezTo>
                <a:cubicBezTo>
                  <a:pt x="477" y="198"/>
                  <a:pt x="477" y="153"/>
                  <a:pt x="468" y="135"/>
                </a:cubicBezTo>
                <a:cubicBezTo>
                  <a:pt x="441" y="90"/>
                  <a:pt x="414" y="54"/>
                  <a:pt x="387" y="63"/>
                </a:cubicBezTo>
                <a:cubicBezTo>
                  <a:pt x="369" y="63"/>
                  <a:pt x="360" y="72"/>
                  <a:pt x="360" y="72"/>
                </a:cubicBezTo>
                <a:cubicBezTo>
                  <a:pt x="360" y="81"/>
                  <a:pt x="369" y="81"/>
                  <a:pt x="369" y="90"/>
                </a:cubicBezTo>
                <a:cubicBezTo>
                  <a:pt x="378" y="108"/>
                  <a:pt x="387" y="135"/>
                  <a:pt x="378" y="225"/>
                </a:cubicBezTo>
                <a:cubicBezTo>
                  <a:pt x="378" y="243"/>
                  <a:pt x="378" y="269"/>
                  <a:pt x="315" y="351"/>
                </a:cubicBezTo>
                <a:cubicBezTo>
                  <a:pt x="279" y="387"/>
                  <a:pt x="243" y="423"/>
                  <a:pt x="243" y="423"/>
                </a:cubicBezTo>
                <a:cubicBezTo>
                  <a:pt x="234" y="432"/>
                  <a:pt x="234" y="432"/>
                  <a:pt x="225" y="432"/>
                </a:cubicBezTo>
                <a:cubicBezTo>
                  <a:pt x="108" y="423"/>
                  <a:pt x="108" y="423"/>
                  <a:pt x="108" y="423"/>
                </a:cubicBezTo>
                <a:lnTo>
                  <a:pt x="108" y="423"/>
                </a:lnTo>
                <a:cubicBezTo>
                  <a:pt x="99" y="423"/>
                  <a:pt x="99" y="423"/>
                  <a:pt x="99" y="423"/>
                </a:cubicBezTo>
                <a:cubicBezTo>
                  <a:pt x="81" y="440"/>
                  <a:pt x="54" y="485"/>
                  <a:pt x="54" y="575"/>
                </a:cubicBezTo>
                <a:cubicBezTo>
                  <a:pt x="54" y="638"/>
                  <a:pt x="63" y="683"/>
                  <a:pt x="90" y="710"/>
                </a:cubicBezTo>
                <a:cubicBezTo>
                  <a:pt x="108" y="728"/>
                  <a:pt x="126" y="737"/>
                  <a:pt x="153" y="728"/>
                </a:cubicBezTo>
                <a:cubicBezTo>
                  <a:pt x="162" y="728"/>
                  <a:pt x="171" y="728"/>
                  <a:pt x="180" y="728"/>
                </a:cubicBezTo>
                <a:cubicBezTo>
                  <a:pt x="189" y="719"/>
                  <a:pt x="216" y="719"/>
                  <a:pt x="234" y="710"/>
                </a:cubicBezTo>
                <a:cubicBezTo>
                  <a:pt x="243" y="710"/>
                  <a:pt x="252" y="710"/>
                  <a:pt x="261" y="710"/>
                </a:cubicBezTo>
                <a:cubicBezTo>
                  <a:pt x="270" y="710"/>
                  <a:pt x="279" y="701"/>
                  <a:pt x="297" y="710"/>
                </a:cubicBezTo>
                <a:cubicBezTo>
                  <a:pt x="324" y="746"/>
                  <a:pt x="360" y="764"/>
                  <a:pt x="387" y="773"/>
                </a:cubicBezTo>
                <a:cubicBezTo>
                  <a:pt x="423" y="782"/>
                  <a:pt x="450" y="782"/>
                  <a:pt x="459" y="782"/>
                </a:cubicBezTo>
                <a:cubicBezTo>
                  <a:pt x="468" y="782"/>
                  <a:pt x="468" y="782"/>
                  <a:pt x="477" y="782"/>
                </a:cubicBezTo>
                <a:close/>
                <a:moveTo>
                  <a:pt x="360" y="72"/>
                </a:moveTo>
                <a:lnTo>
                  <a:pt x="360" y="72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Quattrocento Sans"/>
              <a:buNone/>
            </a:pPr>
            <a:endParaRPr sz="1800" b="0" i="0" u="none" strike="noStrike" cap="none">
              <a:solidFill>
                <a:srgbClr val="999999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</p:txBody>
      </p:sp>
      <p:cxnSp>
        <p:nvCxnSpPr>
          <p:cNvPr id="544" name="Google Shape;544;p110"/>
          <p:cNvCxnSpPr/>
          <p:nvPr/>
        </p:nvCxnSpPr>
        <p:spPr>
          <a:xfrm flipH="1">
            <a:off x="4780223" y="1840022"/>
            <a:ext cx="1992116" cy="2468"/>
          </a:xfrm>
          <a:prstGeom prst="straightConnector1">
            <a:avLst/>
          </a:prstGeom>
          <a:noFill/>
          <a:ln w="41275" cap="flat" cmpd="sng">
            <a:solidFill>
              <a:srgbClr val="7F7F7F">
                <a:alpha val="20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545" name="Google Shape;545;p110"/>
          <p:cNvCxnSpPr/>
          <p:nvPr/>
        </p:nvCxnSpPr>
        <p:spPr>
          <a:xfrm flipH="1">
            <a:off x="5565220" y="2669453"/>
            <a:ext cx="1207119" cy="2468"/>
          </a:xfrm>
          <a:prstGeom prst="straightConnector1">
            <a:avLst/>
          </a:prstGeom>
          <a:noFill/>
          <a:ln w="41275" cap="flat" cmpd="sng">
            <a:solidFill>
              <a:srgbClr val="7F7F7F">
                <a:alpha val="20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546" name="Google Shape;546;p110"/>
          <p:cNvCxnSpPr/>
          <p:nvPr/>
        </p:nvCxnSpPr>
        <p:spPr>
          <a:xfrm flipH="1">
            <a:off x="4994987" y="3686493"/>
            <a:ext cx="1777352" cy="2468"/>
          </a:xfrm>
          <a:prstGeom prst="straightConnector1">
            <a:avLst/>
          </a:prstGeom>
          <a:noFill/>
          <a:ln w="41275" cap="flat" cmpd="sng">
            <a:solidFill>
              <a:srgbClr val="7F7F7F">
                <a:alpha val="20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547" name="Google Shape;547;p110"/>
          <p:cNvCxnSpPr/>
          <p:nvPr/>
        </p:nvCxnSpPr>
        <p:spPr>
          <a:xfrm flipH="1">
            <a:off x="5338114" y="4557888"/>
            <a:ext cx="1434225" cy="2470"/>
          </a:xfrm>
          <a:prstGeom prst="straightConnector1">
            <a:avLst/>
          </a:prstGeom>
          <a:noFill/>
          <a:ln w="41275" cap="flat" cmpd="sng">
            <a:solidFill>
              <a:srgbClr val="7F7F7F">
                <a:alpha val="20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548" name="Google Shape;548;p110"/>
          <p:cNvCxnSpPr/>
          <p:nvPr/>
        </p:nvCxnSpPr>
        <p:spPr>
          <a:xfrm flipH="1">
            <a:off x="5565220" y="5550243"/>
            <a:ext cx="1207119" cy="2470"/>
          </a:xfrm>
          <a:prstGeom prst="straightConnector1">
            <a:avLst/>
          </a:prstGeom>
          <a:noFill/>
          <a:ln w="41275" cap="flat" cmpd="sng">
            <a:solidFill>
              <a:srgbClr val="7F7F7F">
                <a:alpha val="20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549" name="Google Shape;549;p110"/>
          <p:cNvSpPr txBox="1">
            <a:spLocks noGrp="1"/>
          </p:cNvSpPr>
          <p:nvPr>
            <p:ph type="body" idx="1"/>
          </p:nvPr>
        </p:nvSpPr>
        <p:spPr>
          <a:xfrm>
            <a:off x="7700512" y="1621653"/>
            <a:ext cx="4235456" cy="43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813"/>
              </a:spcBef>
              <a:spcAft>
                <a:spcPts val="0"/>
              </a:spcAft>
              <a:buSzPts val="1800"/>
              <a:buNone/>
              <a:defRPr sz="1800" b="1" i="0" u="none" strike="noStrike" cap="none">
                <a:solidFill>
                  <a:schemeClr val="lt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1pPr>
            <a:lvl2pPr marL="91440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50" name="Google Shape;550;p110"/>
          <p:cNvSpPr txBox="1">
            <a:spLocks noGrp="1"/>
          </p:cNvSpPr>
          <p:nvPr>
            <p:ph type="body" idx="2"/>
          </p:nvPr>
        </p:nvSpPr>
        <p:spPr>
          <a:xfrm>
            <a:off x="7700512" y="2544994"/>
            <a:ext cx="4235456" cy="43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813"/>
              </a:spcBef>
              <a:spcAft>
                <a:spcPts val="0"/>
              </a:spcAft>
              <a:buSzPts val="1800"/>
              <a:buChar char="•"/>
              <a:defRPr sz="1800" b="1" i="0" u="none" strike="noStrike" cap="none"/>
            </a:lvl1pPr>
            <a:lvl2pPr marL="91440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51" name="Google Shape;551;p110"/>
          <p:cNvSpPr txBox="1">
            <a:spLocks noGrp="1"/>
          </p:cNvSpPr>
          <p:nvPr>
            <p:ph type="body" idx="3"/>
          </p:nvPr>
        </p:nvSpPr>
        <p:spPr>
          <a:xfrm>
            <a:off x="7700512" y="3468335"/>
            <a:ext cx="4235456" cy="43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813"/>
              </a:spcBef>
              <a:spcAft>
                <a:spcPts val="0"/>
              </a:spcAft>
              <a:buSzPts val="1800"/>
              <a:buChar char="•"/>
              <a:defRPr sz="1800" b="1" i="0" u="none" strike="noStrike" cap="none"/>
            </a:lvl1pPr>
            <a:lvl2pPr marL="91440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52" name="Google Shape;552;p110"/>
          <p:cNvSpPr txBox="1">
            <a:spLocks noGrp="1"/>
          </p:cNvSpPr>
          <p:nvPr>
            <p:ph type="body" idx="4"/>
          </p:nvPr>
        </p:nvSpPr>
        <p:spPr>
          <a:xfrm>
            <a:off x="7700512" y="4391676"/>
            <a:ext cx="4235456" cy="43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813"/>
              </a:spcBef>
              <a:spcAft>
                <a:spcPts val="0"/>
              </a:spcAft>
              <a:buSzPts val="1800"/>
              <a:buChar char="•"/>
              <a:defRPr sz="1800" b="1" i="0" u="none" strike="noStrike" cap="none"/>
            </a:lvl1pPr>
            <a:lvl2pPr marL="91440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53" name="Google Shape;553;p110"/>
          <p:cNvSpPr txBox="1">
            <a:spLocks noGrp="1"/>
          </p:cNvSpPr>
          <p:nvPr>
            <p:ph type="body" idx="5"/>
          </p:nvPr>
        </p:nvSpPr>
        <p:spPr>
          <a:xfrm>
            <a:off x="7700512" y="5315015"/>
            <a:ext cx="4235456" cy="43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813"/>
              </a:spcBef>
              <a:spcAft>
                <a:spcPts val="0"/>
              </a:spcAft>
              <a:buSzPts val="1800"/>
              <a:buChar char="•"/>
              <a:defRPr sz="1800" b="1" i="0" u="none" strike="noStrike" cap="none"/>
            </a:lvl1pPr>
            <a:lvl2pPr marL="91440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enu #3">
  <p:cSld name="Menu #3">
    <p:spTree>
      <p:nvGrpSpPr>
        <p:cNvPr id="1" name="Shape 5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5" name="Google Shape;555;p111"/>
          <p:cNvSpPr txBox="1">
            <a:spLocks noGrp="1"/>
          </p:cNvSpPr>
          <p:nvPr>
            <p:ph type="title"/>
          </p:nvPr>
        </p:nvSpPr>
        <p:spPr>
          <a:xfrm>
            <a:off x="838470" y="250276"/>
            <a:ext cx="10513107" cy="43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ctr" anchorCtr="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grpSp>
        <p:nvGrpSpPr>
          <p:cNvPr id="556" name="Google Shape;556;p111"/>
          <p:cNvGrpSpPr/>
          <p:nvPr/>
        </p:nvGrpSpPr>
        <p:grpSpPr>
          <a:xfrm>
            <a:off x="5251847" y="698463"/>
            <a:ext cx="1688306" cy="27195"/>
            <a:chOff x="9673249" y="2043533"/>
            <a:chExt cx="7919727" cy="127577"/>
          </a:xfrm>
        </p:grpSpPr>
        <p:sp>
          <p:nvSpPr>
            <p:cNvPr id="557" name="Google Shape;557;p111"/>
            <p:cNvSpPr/>
            <p:nvPr/>
          </p:nvSpPr>
          <p:spPr>
            <a:xfrm>
              <a:off x="9673249" y="2043533"/>
              <a:ext cx="1201582" cy="127577"/>
            </a:xfrm>
            <a:prstGeom prst="rect">
              <a:avLst/>
            </a:prstGeom>
            <a:solidFill>
              <a:srgbClr val="0E80C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3600"/>
                <a:buFont typeface="Quattrocento Sans"/>
                <a:buNone/>
              </a:pPr>
              <a:endParaRPr sz="3600" b="0" i="0" u="none" strike="noStrike" cap="none">
                <a:solidFill>
                  <a:srgbClr val="FFFFFF"/>
                </a:solidFill>
                <a:latin typeface="Lato Light"/>
                <a:ea typeface="Lato Light"/>
                <a:cs typeface="Lato Light"/>
                <a:sym typeface="Lato Light"/>
              </a:endParaRPr>
            </a:p>
          </p:txBody>
        </p:sp>
        <p:sp>
          <p:nvSpPr>
            <p:cNvPr id="558" name="Google Shape;558;p111"/>
            <p:cNvSpPr/>
            <p:nvPr/>
          </p:nvSpPr>
          <p:spPr>
            <a:xfrm>
              <a:off x="10988830" y="2043533"/>
              <a:ext cx="1201582" cy="127577"/>
            </a:xfrm>
            <a:prstGeom prst="rect">
              <a:avLst/>
            </a:prstGeom>
            <a:solidFill>
              <a:srgbClr val="119CF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3600"/>
                <a:buFont typeface="Quattrocento Sans"/>
                <a:buNone/>
              </a:pPr>
              <a:endParaRPr sz="3600" b="0" i="0" u="none" strike="noStrike" cap="none">
                <a:solidFill>
                  <a:srgbClr val="FFFFFF"/>
                </a:solidFill>
                <a:latin typeface="Lato Light"/>
                <a:ea typeface="Lato Light"/>
                <a:cs typeface="Lato Light"/>
                <a:sym typeface="Lato Light"/>
              </a:endParaRPr>
            </a:p>
          </p:txBody>
        </p:sp>
        <p:sp>
          <p:nvSpPr>
            <p:cNvPr id="559" name="Google Shape;559;p111"/>
            <p:cNvSpPr/>
            <p:nvPr/>
          </p:nvSpPr>
          <p:spPr>
            <a:xfrm>
              <a:off x="12351686" y="2043533"/>
              <a:ext cx="1201582" cy="127577"/>
            </a:xfrm>
            <a:prstGeom prst="rect">
              <a:avLst/>
            </a:prstGeom>
            <a:solidFill>
              <a:srgbClr val="44546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3600"/>
                <a:buFont typeface="Quattrocento Sans"/>
                <a:buNone/>
              </a:pPr>
              <a:endParaRPr sz="3600" b="0" i="0" u="none" strike="noStrike" cap="none">
                <a:solidFill>
                  <a:srgbClr val="FFFFFF"/>
                </a:solidFill>
                <a:latin typeface="Lato Light"/>
                <a:ea typeface="Lato Light"/>
                <a:cs typeface="Lato Light"/>
                <a:sym typeface="Lato Light"/>
              </a:endParaRPr>
            </a:p>
          </p:txBody>
        </p:sp>
        <p:sp>
          <p:nvSpPr>
            <p:cNvPr id="560" name="Google Shape;560;p111"/>
            <p:cNvSpPr/>
            <p:nvPr/>
          </p:nvSpPr>
          <p:spPr>
            <a:xfrm>
              <a:off x="13695169" y="2043533"/>
              <a:ext cx="1201582" cy="127577"/>
            </a:xfrm>
            <a:prstGeom prst="rect">
              <a:avLst/>
            </a:prstGeom>
            <a:solidFill>
              <a:srgbClr val="8AC15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3600"/>
                <a:buFont typeface="Quattrocento Sans"/>
                <a:buNone/>
              </a:pPr>
              <a:endParaRPr sz="3600" b="0" i="0" u="none" strike="noStrike" cap="none">
                <a:solidFill>
                  <a:srgbClr val="FFFFFF"/>
                </a:solidFill>
                <a:latin typeface="Lato Light"/>
                <a:ea typeface="Lato Light"/>
                <a:cs typeface="Lato Light"/>
                <a:sym typeface="Lato Light"/>
              </a:endParaRPr>
            </a:p>
          </p:txBody>
        </p:sp>
        <p:sp>
          <p:nvSpPr>
            <p:cNvPr id="561" name="Google Shape;561;p111"/>
            <p:cNvSpPr/>
            <p:nvPr/>
          </p:nvSpPr>
          <p:spPr>
            <a:xfrm>
              <a:off x="15026793" y="2043533"/>
              <a:ext cx="1201582" cy="127577"/>
            </a:xfrm>
            <a:prstGeom prst="rect">
              <a:avLst/>
            </a:prstGeom>
            <a:solidFill>
              <a:srgbClr val="BAEF6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3600"/>
                <a:buFont typeface="Quattrocento Sans"/>
                <a:buNone/>
              </a:pPr>
              <a:endParaRPr sz="3600" b="0" i="0" u="none" strike="noStrike" cap="none">
                <a:solidFill>
                  <a:srgbClr val="FFFFFF"/>
                </a:solidFill>
                <a:latin typeface="Lato Light"/>
                <a:ea typeface="Lato Light"/>
                <a:cs typeface="Lato Light"/>
                <a:sym typeface="Lato Light"/>
              </a:endParaRPr>
            </a:p>
          </p:txBody>
        </p:sp>
        <p:sp>
          <p:nvSpPr>
            <p:cNvPr id="562" name="Google Shape;562;p111"/>
            <p:cNvSpPr/>
            <p:nvPr/>
          </p:nvSpPr>
          <p:spPr>
            <a:xfrm>
              <a:off x="16391394" y="2043533"/>
              <a:ext cx="1201582" cy="127577"/>
            </a:xfrm>
            <a:prstGeom prst="rect">
              <a:avLst/>
            </a:prstGeom>
            <a:solidFill>
              <a:srgbClr val="A9A8A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3600"/>
                <a:buFont typeface="Quattrocento Sans"/>
                <a:buNone/>
              </a:pPr>
              <a:endParaRPr sz="3600" b="0" i="0" u="none" strike="noStrike" cap="none">
                <a:solidFill>
                  <a:srgbClr val="FFFFFF"/>
                </a:solidFill>
                <a:latin typeface="Lato Light"/>
                <a:ea typeface="Lato Light"/>
                <a:cs typeface="Lato Light"/>
                <a:sym typeface="Lato Light"/>
              </a:endParaRPr>
            </a:p>
          </p:txBody>
        </p:sp>
      </p:grpSp>
      <p:sp>
        <p:nvSpPr>
          <p:cNvPr id="563" name="Google Shape;563;p111"/>
          <p:cNvSpPr/>
          <p:nvPr/>
        </p:nvSpPr>
        <p:spPr>
          <a:xfrm>
            <a:off x="1802690" y="2402680"/>
            <a:ext cx="1847463" cy="1768953"/>
          </a:xfrm>
          <a:custGeom>
            <a:avLst/>
            <a:gdLst/>
            <a:ahLst/>
            <a:cxnLst/>
            <a:rect l="l" t="t" r="r" b="b"/>
            <a:pathLst>
              <a:path w="3322" h="3179" extrusionOk="0">
                <a:moveTo>
                  <a:pt x="3321" y="3178"/>
                </a:moveTo>
                <a:lnTo>
                  <a:pt x="0" y="3178"/>
                </a:lnTo>
                <a:lnTo>
                  <a:pt x="0" y="0"/>
                </a:lnTo>
                <a:lnTo>
                  <a:pt x="3321" y="0"/>
                </a:lnTo>
                <a:lnTo>
                  <a:pt x="3321" y="3178"/>
                </a:lnTo>
              </a:path>
            </a:pathLst>
          </a:custGeom>
          <a:solidFill>
            <a:srgbClr val="3AE0A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Quattrocento Sans"/>
              <a:buNone/>
            </a:pPr>
            <a:endParaRPr sz="1800" b="0" i="0" u="none" strike="noStrike" cap="none">
              <a:solidFill>
                <a:srgbClr val="999999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</p:txBody>
      </p:sp>
      <p:sp>
        <p:nvSpPr>
          <p:cNvPr id="564" name="Google Shape;564;p111"/>
          <p:cNvSpPr/>
          <p:nvPr/>
        </p:nvSpPr>
        <p:spPr>
          <a:xfrm>
            <a:off x="1802690" y="1676452"/>
            <a:ext cx="1847463" cy="662437"/>
          </a:xfrm>
          <a:custGeom>
            <a:avLst/>
            <a:gdLst/>
            <a:ahLst/>
            <a:cxnLst/>
            <a:rect l="l" t="t" r="r" b="b"/>
            <a:pathLst>
              <a:path w="3322" h="1191" extrusionOk="0">
                <a:moveTo>
                  <a:pt x="2140" y="0"/>
                </a:moveTo>
                <a:lnTo>
                  <a:pt x="2140" y="0"/>
                </a:lnTo>
                <a:cubicBezTo>
                  <a:pt x="1181" y="0"/>
                  <a:pt x="1181" y="0"/>
                  <a:pt x="1181" y="0"/>
                </a:cubicBezTo>
                <a:cubicBezTo>
                  <a:pt x="533" y="0"/>
                  <a:pt x="0" y="533"/>
                  <a:pt x="0" y="1190"/>
                </a:cubicBezTo>
                <a:lnTo>
                  <a:pt x="0" y="1190"/>
                </a:lnTo>
                <a:cubicBezTo>
                  <a:pt x="3321" y="1190"/>
                  <a:pt x="3321" y="1190"/>
                  <a:pt x="3321" y="1190"/>
                </a:cubicBezTo>
                <a:lnTo>
                  <a:pt x="3321" y="1190"/>
                </a:lnTo>
                <a:cubicBezTo>
                  <a:pt x="3321" y="533"/>
                  <a:pt x="2797" y="0"/>
                  <a:pt x="2140" y="0"/>
                </a:cubicBezTo>
              </a:path>
            </a:pathLst>
          </a:custGeom>
          <a:solidFill>
            <a:srgbClr val="3AE0A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Quattrocento Sans"/>
              <a:buNone/>
            </a:pPr>
            <a:endParaRPr sz="1800" b="0" i="0" u="none" strike="noStrike" cap="none">
              <a:solidFill>
                <a:srgbClr val="999999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</p:txBody>
      </p:sp>
      <p:sp>
        <p:nvSpPr>
          <p:cNvPr id="565" name="Google Shape;565;p111"/>
          <p:cNvSpPr/>
          <p:nvPr/>
        </p:nvSpPr>
        <p:spPr>
          <a:xfrm>
            <a:off x="1802690" y="4240330"/>
            <a:ext cx="1867091" cy="866075"/>
          </a:xfrm>
          <a:custGeom>
            <a:avLst/>
            <a:gdLst/>
            <a:ahLst/>
            <a:cxnLst/>
            <a:rect l="l" t="t" r="r" b="b"/>
            <a:pathLst>
              <a:path w="3358" h="1555" extrusionOk="0">
                <a:moveTo>
                  <a:pt x="1679" y="1554"/>
                </a:moveTo>
                <a:lnTo>
                  <a:pt x="2522" y="772"/>
                </a:lnTo>
                <a:lnTo>
                  <a:pt x="3357" y="0"/>
                </a:lnTo>
                <a:lnTo>
                  <a:pt x="1679" y="0"/>
                </a:lnTo>
                <a:lnTo>
                  <a:pt x="0" y="0"/>
                </a:lnTo>
                <a:lnTo>
                  <a:pt x="835" y="772"/>
                </a:lnTo>
                <a:lnTo>
                  <a:pt x="1679" y="1554"/>
                </a:lnTo>
              </a:path>
            </a:pathLst>
          </a:custGeom>
          <a:solidFill>
            <a:srgbClr val="7F7F7F">
              <a:alpha val="9803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Quattrocento Sans"/>
              <a:buNone/>
            </a:pPr>
            <a:endParaRPr sz="1800" b="0" i="0" u="none" strike="noStrike" cap="none">
              <a:solidFill>
                <a:srgbClr val="999999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</p:txBody>
      </p:sp>
      <p:sp>
        <p:nvSpPr>
          <p:cNvPr id="566" name="Google Shape;566;p111"/>
          <p:cNvSpPr/>
          <p:nvPr/>
        </p:nvSpPr>
        <p:spPr>
          <a:xfrm>
            <a:off x="2362082" y="4753104"/>
            <a:ext cx="750762" cy="350847"/>
          </a:xfrm>
          <a:custGeom>
            <a:avLst/>
            <a:gdLst/>
            <a:ahLst/>
            <a:cxnLst/>
            <a:rect l="l" t="t" r="r" b="b"/>
            <a:pathLst>
              <a:path w="1351" h="632" extrusionOk="0">
                <a:moveTo>
                  <a:pt x="675" y="631"/>
                </a:moveTo>
                <a:lnTo>
                  <a:pt x="1012" y="311"/>
                </a:lnTo>
                <a:lnTo>
                  <a:pt x="1350" y="0"/>
                </a:lnTo>
                <a:lnTo>
                  <a:pt x="675" y="0"/>
                </a:lnTo>
                <a:lnTo>
                  <a:pt x="0" y="0"/>
                </a:lnTo>
                <a:lnTo>
                  <a:pt x="337" y="311"/>
                </a:lnTo>
                <a:lnTo>
                  <a:pt x="675" y="631"/>
                </a:lnTo>
              </a:path>
            </a:pathLst>
          </a:custGeom>
          <a:solidFill>
            <a:srgbClr val="999999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Quattrocento Sans"/>
              <a:buNone/>
            </a:pPr>
            <a:endParaRPr sz="1800" b="0" i="0" u="none" strike="noStrike" cap="none">
              <a:solidFill>
                <a:srgbClr val="999999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</p:txBody>
      </p:sp>
      <p:sp>
        <p:nvSpPr>
          <p:cNvPr id="567" name="Google Shape;567;p111"/>
          <p:cNvSpPr/>
          <p:nvPr/>
        </p:nvSpPr>
        <p:spPr>
          <a:xfrm>
            <a:off x="4023080" y="2402680"/>
            <a:ext cx="1852371" cy="1768953"/>
          </a:xfrm>
          <a:custGeom>
            <a:avLst/>
            <a:gdLst/>
            <a:ahLst/>
            <a:cxnLst/>
            <a:rect l="l" t="t" r="r" b="b"/>
            <a:pathLst>
              <a:path w="3331" h="3179" extrusionOk="0">
                <a:moveTo>
                  <a:pt x="3330" y="3178"/>
                </a:moveTo>
                <a:lnTo>
                  <a:pt x="0" y="3178"/>
                </a:lnTo>
                <a:lnTo>
                  <a:pt x="0" y="0"/>
                </a:lnTo>
                <a:lnTo>
                  <a:pt x="3330" y="0"/>
                </a:lnTo>
                <a:lnTo>
                  <a:pt x="3330" y="3178"/>
                </a:lnTo>
              </a:path>
            </a:pathLst>
          </a:custGeom>
          <a:solidFill>
            <a:srgbClr val="1AACD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Quattrocento Sans"/>
              <a:buNone/>
            </a:pPr>
            <a:endParaRPr sz="1800" b="0" i="0" u="none" strike="noStrike" cap="none">
              <a:solidFill>
                <a:srgbClr val="999999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</p:txBody>
      </p:sp>
      <p:sp>
        <p:nvSpPr>
          <p:cNvPr id="568" name="Google Shape;568;p111"/>
          <p:cNvSpPr/>
          <p:nvPr/>
        </p:nvSpPr>
        <p:spPr>
          <a:xfrm>
            <a:off x="4023080" y="1676452"/>
            <a:ext cx="1852371" cy="662437"/>
          </a:xfrm>
          <a:custGeom>
            <a:avLst/>
            <a:gdLst/>
            <a:ahLst/>
            <a:cxnLst/>
            <a:rect l="l" t="t" r="r" b="b"/>
            <a:pathLst>
              <a:path w="3331" h="1191" extrusionOk="0">
                <a:moveTo>
                  <a:pt x="2140" y="0"/>
                </a:moveTo>
                <a:lnTo>
                  <a:pt x="2140" y="0"/>
                </a:lnTo>
                <a:cubicBezTo>
                  <a:pt x="1189" y="0"/>
                  <a:pt x="1189" y="0"/>
                  <a:pt x="1189" y="0"/>
                </a:cubicBezTo>
                <a:cubicBezTo>
                  <a:pt x="532" y="0"/>
                  <a:pt x="0" y="533"/>
                  <a:pt x="0" y="1190"/>
                </a:cubicBezTo>
                <a:lnTo>
                  <a:pt x="0" y="1190"/>
                </a:lnTo>
                <a:cubicBezTo>
                  <a:pt x="3330" y="1190"/>
                  <a:pt x="3330" y="1190"/>
                  <a:pt x="3330" y="1190"/>
                </a:cubicBezTo>
                <a:lnTo>
                  <a:pt x="3330" y="1190"/>
                </a:lnTo>
                <a:cubicBezTo>
                  <a:pt x="3330" y="533"/>
                  <a:pt x="2797" y="0"/>
                  <a:pt x="2140" y="0"/>
                </a:cubicBezTo>
              </a:path>
            </a:pathLst>
          </a:custGeom>
          <a:solidFill>
            <a:srgbClr val="1AACD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Quattrocento Sans"/>
              <a:buNone/>
            </a:pPr>
            <a:endParaRPr sz="1800" b="0" i="0" u="none" strike="noStrike" cap="none">
              <a:solidFill>
                <a:srgbClr val="999999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</p:txBody>
      </p:sp>
      <p:sp>
        <p:nvSpPr>
          <p:cNvPr id="569" name="Google Shape;569;p111"/>
          <p:cNvSpPr/>
          <p:nvPr/>
        </p:nvSpPr>
        <p:spPr>
          <a:xfrm>
            <a:off x="4023080" y="4240330"/>
            <a:ext cx="1867092" cy="866075"/>
          </a:xfrm>
          <a:custGeom>
            <a:avLst/>
            <a:gdLst/>
            <a:ahLst/>
            <a:cxnLst/>
            <a:rect l="l" t="t" r="r" b="b"/>
            <a:pathLst>
              <a:path w="3357" h="1555" extrusionOk="0">
                <a:moveTo>
                  <a:pt x="1678" y="1554"/>
                </a:moveTo>
                <a:lnTo>
                  <a:pt x="2522" y="772"/>
                </a:lnTo>
                <a:lnTo>
                  <a:pt x="3356" y="0"/>
                </a:lnTo>
                <a:lnTo>
                  <a:pt x="1678" y="0"/>
                </a:lnTo>
                <a:lnTo>
                  <a:pt x="0" y="0"/>
                </a:lnTo>
                <a:lnTo>
                  <a:pt x="843" y="772"/>
                </a:lnTo>
                <a:lnTo>
                  <a:pt x="1678" y="1554"/>
                </a:lnTo>
              </a:path>
            </a:pathLst>
          </a:custGeom>
          <a:solidFill>
            <a:srgbClr val="7F7F7F">
              <a:alpha val="9803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Quattrocento Sans"/>
              <a:buNone/>
            </a:pPr>
            <a:endParaRPr sz="1800" b="0" i="0" u="none" strike="noStrike" cap="none">
              <a:solidFill>
                <a:srgbClr val="999999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</p:txBody>
      </p:sp>
      <p:sp>
        <p:nvSpPr>
          <p:cNvPr id="570" name="Google Shape;570;p111"/>
          <p:cNvSpPr/>
          <p:nvPr/>
        </p:nvSpPr>
        <p:spPr>
          <a:xfrm>
            <a:off x="4580019" y="4753104"/>
            <a:ext cx="755669" cy="350847"/>
          </a:xfrm>
          <a:custGeom>
            <a:avLst/>
            <a:gdLst/>
            <a:ahLst/>
            <a:cxnLst/>
            <a:rect l="l" t="t" r="r" b="b"/>
            <a:pathLst>
              <a:path w="1360" h="632" extrusionOk="0">
                <a:moveTo>
                  <a:pt x="675" y="631"/>
                </a:moveTo>
                <a:lnTo>
                  <a:pt x="1012" y="311"/>
                </a:lnTo>
                <a:lnTo>
                  <a:pt x="1359" y="0"/>
                </a:lnTo>
                <a:lnTo>
                  <a:pt x="675" y="0"/>
                </a:lnTo>
                <a:lnTo>
                  <a:pt x="0" y="0"/>
                </a:lnTo>
                <a:lnTo>
                  <a:pt x="338" y="311"/>
                </a:lnTo>
                <a:lnTo>
                  <a:pt x="675" y="631"/>
                </a:lnTo>
              </a:path>
            </a:pathLst>
          </a:custGeom>
          <a:solidFill>
            <a:srgbClr val="999999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Quattrocento Sans"/>
              <a:buNone/>
            </a:pPr>
            <a:endParaRPr sz="1800" b="0" i="0" u="none" strike="noStrike" cap="none">
              <a:solidFill>
                <a:srgbClr val="999999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</p:txBody>
      </p:sp>
      <p:sp>
        <p:nvSpPr>
          <p:cNvPr id="571" name="Google Shape;571;p111"/>
          <p:cNvSpPr/>
          <p:nvPr/>
        </p:nvSpPr>
        <p:spPr>
          <a:xfrm>
            <a:off x="6241018" y="2402680"/>
            <a:ext cx="1852371" cy="1768953"/>
          </a:xfrm>
          <a:custGeom>
            <a:avLst/>
            <a:gdLst/>
            <a:ahLst/>
            <a:cxnLst/>
            <a:rect l="l" t="t" r="r" b="b"/>
            <a:pathLst>
              <a:path w="3330" h="3179" extrusionOk="0">
                <a:moveTo>
                  <a:pt x="3329" y="3178"/>
                </a:moveTo>
                <a:lnTo>
                  <a:pt x="0" y="3178"/>
                </a:lnTo>
                <a:lnTo>
                  <a:pt x="0" y="0"/>
                </a:lnTo>
                <a:lnTo>
                  <a:pt x="3329" y="0"/>
                </a:lnTo>
                <a:lnTo>
                  <a:pt x="3329" y="3178"/>
                </a:lnTo>
              </a:path>
            </a:pathLst>
          </a:custGeom>
          <a:solidFill>
            <a:srgbClr val="6967C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Quattrocento Sans"/>
              <a:buNone/>
            </a:pPr>
            <a:endParaRPr sz="1800" b="0" i="0" u="none" strike="noStrike" cap="none">
              <a:solidFill>
                <a:srgbClr val="999999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</p:txBody>
      </p:sp>
      <p:sp>
        <p:nvSpPr>
          <p:cNvPr id="572" name="Google Shape;572;p111"/>
          <p:cNvSpPr/>
          <p:nvPr/>
        </p:nvSpPr>
        <p:spPr>
          <a:xfrm>
            <a:off x="6241018" y="1676452"/>
            <a:ext cx="1852371" cy="662437"/>
          </a:xfrm>
          <a:custGeom>
            <a:avLst/>
            <a:gdLst/>
            <a:ahLst/>
            <a:cxnLst/>
            <a:rect l="l" t="t" r="r" b="b"/>
            <a:pathLst>
              <a:path w="3330" h="1191" extrusionOk="0">
                <a:moveTo>
                  <a:pt x="2139" y="0"/>
                </a:moveTo>
                <a:lnTo>
                  <a:pt x="2139" y="0"/>
                </a:lnTo>
                <a:cubicBezTo>
                  <a:pt x="1190" y="0"/>
                  <a:pt x="1190" y="0"/>
                  <a:pt x="1190" y="0"/>
                </a:cubicBezTo>
                <a:cubicBezTo>
                  <a:pt x="533" y="0"/>
                  <a:pt x="0" y="533"/>
                  <a:pt x="0" y="1190"/>
                </a:cubicBezTo>
                <a:lnTo>
                  <a:pt x="0" y="1190"/>
                </a:lnTo>
                <a:cubicBezTo>
                  <a:pt x="3329" y="1190"/>
                  <a:pt x="3329" y="1190"/>
                  <a:pt x="3329" y="1190"/>
                </a:cubicBezTo>
                <a:lnTo>
                  <a:pt x="3329" y="1190"/>
                </a:lnTo>
                <a:cubicBezTo>
                  <a:pt x="3329" y="533"/>
                  <a:pt x="2796" y="0"/>
                  <a:pt x="2139" y="0"/>
                </a:cubicBezTo>
              </a:path>
            </a:pathLst>
          </a:custGeom>
          <a:solidFill>
            <a:srgbClr val="6967C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Quattrocento Sans"/>
              <a:buNone/>
            </a:pPr>
            <a:endParaRPr sz="1800" b="0" i="0" u="none" strike="noStrike" cap="none">
              <a:solidFill>
                <a:srgbClr val="999999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</p:txBody>
      </p:sp>
      <p:sp>
        <p:nvSpPr>
          <p:cNvPr id="573" name="Google Shape;573;p111"/>
          <p:cNvSpPr/>
          <p:nvPr/>
        </p:nvSpPr>
        <p:spPr>
          <a:xfrm>
            <a:off x="6241018" y="4240330"/>
            <a:ext cx="1871999" cy="866075"/>
          </a:xfrm>
          <a:custGeom>
            <a:avLst/>
            <a:gdLst/>
            <a:ahLst/>
            <a:cxnLst/>
            <a:rect l="l" t="t" r="r" b="b"/>
            <a:pathLst>
              <a:path w="3365" h="1555" extrusionOk="0">
                <a:moveTo>
                  <a:pt x="1677" y="1554"/>
                </a:moveTo>
                <a:lnTo>
                  <a:pt x="2521" y="772"/>
                </a:lnTo>
                <a:lnTo>
                  <a:pt x="3364" y="0"/>
                </a:lnTo>
                <a:lnTo>
                  <a:pt x="1677" y="0"/>
                </a:lnTo>
                <a:lnTo>
                  <a:pt x="0" y="0"/>
                </a:lnTo>
                <a:lnTo>
                  <a:pt x="843" y="772"/>
                </a:lnTo>
                <a:lnTo>
                  <a:pt x="1677" y="1554"/>
                </a:lnTo>
              </a:path>
            </a:pathLst>
          </a:custGeom>
          <a:solidFill>
            <a:srgbClr val="7F7F7F">
              <a:alpha val="9803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Quattrocento Sans"/>
              <a:buNone/>
            </a:pPr>
            <a:endParaRPr sz="1800" b="0" i="0" u="none" strike="noStrike" cap="none">
              <a:solidFill>
                <a:srgbClr val="999999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</p:txBody>
      </p:sp>
      <p:sp>
        <p:nvSpPr>
          <p:cNvPr id="574" name="Google Shape;574;p111"/>
          <p:cNvSpPr/>
          <p:nvPr/>
        </p:nvSpPr>
        <p:spPr>
          <a:xfrm>
            <a:off x="6797956" y="4753104"/>
            <a:ext cx="755669" cy="350847"/>
          </a:xfrm>
          <a:custGeom>
            <a:avLst/>
            <a:gdLst/>
            <a:ahLst/>
            <a:cxnLst/>
            <a:rect l="l" t="t" r="r" b="b"/>
            <a:pathLst>
              <a:path w="1359" h="632" extrusionOk="0">
                <a:moveTo>
                  <a:pt x="674" y="631"/>
                </a:moveTo>
                <a:lnTo>
                  <a:pt x="1020" y="311"/>
                </a:lnTo>
                <a:lnTo>
                  <a:pt x="1358" y="0"/>
                </a:lnTo>
                <a:lnTo>
                  <a:pt x="674" y="0"/>
                </a:lnTo>
                <a:lnTo>
                  <a:pt x="0" y="0"/>
                </a:lnTo>
                <a:lnTo>
                  <a:pt x="338" y="311"/>
                </a:lnTo>
                <a:lnTo>
                  <a:pt x="674" y="631"/>
                </a:lnTo>
              </a:path>
            </a:pathLst>
          </a:custGeom>
          <a:solidFill>
            <a:srgbClr val="999999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Quattrocento Sans"/>
              <a:buNone/>
            </a:pPr>
            <a:endParaRPr sz="1800" b="0" i="0" u="none" strike="noStrike" cap="none">
              <a:solidFill>
                <a:srgbClr val="999999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</p:txBody>
      </p:sp>
      <p:sp>
        <p:nvSpPr>
          <p:cNvPr id="575" name="Google Shape;575;p111"/>
          <p:cNvSpPr/>
          <p:nvPr/>
        </p:nvSpPr>
        <p:spPr>
          <a:xfrm>
            <a:off x="8458955" y="2402680"/>
            <a:ext cx="1852371" cy="1768953"/>
          </a:xfrm>
          <a:custGeom>
            <a:avLst/>
            <a:gdLst/>
            <a:ahLst/>
            <a:cxnLst/>
            <a:rect l="l" t="t" r="r" b="b"/>
            <a:pathLst>
              <a:path w="3331" h="3179" extrusionOk="0">
                <a:moveTo>
                  <a:pt x="3330" y="3178"/>
                </a:moveTo>
                <a:lnTo>
                  <a:pt x="0" y="3178"/>
                </a:lnTo>
                <a:lnTo>
                  <a:pt x="0" y="0"/>
                </a:lnTo>
                <a:lnTo>
                  <a:pt x="3330" y="0"/>
                </a:lnTo>
                <a:lnTo>
                  <a:pt x="3330" y="3178"/>
                </a:lnTo>
              </a:path>
            </a:pathLst>
          </a:custGeom>
          <a:solidFill>
            <a:srgbClr val="FDBA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Quattrocento Sans"/>
              <a:buNone/>
            </a:pPr>
            <a:endParaRPr sz="1800" b="0" i="0" u="none" strike="noStrike" cap="none">
              <a:solidFill>
                <a:srgbClr val="999999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</p:txBody>
      </p:sp>
      <p:sp>
        <p:nvSpPr>
          <p:cNvPr id="576" name="Google Shape;576;p111"/>
          <p:cNvSpPr/>
          <p:nvPr/>
        </p:nvSpPr>
        <p:spPr>
          <a:xfrm>
            <a:off x="8458955" y="1676452"/>
            <a:ext cx="1852371" cy="662437"/>
          </a:xfrm>
          <a:custGeom>
            <a:avLst/>
            <a:gdLst/>
            <a:ahLst/>
            <a:cxnLst/>
            <a:rect l="l" t="t" r="r" b="b"/>
            <a:pathLst>
              <a:path w="3331" h="1191" extrusionOk="0">
                <a:moveTo>
                  <a:pt x="2149" y="0"/>
                </a:moveTo>
                <a:lnTo>
                  <a:pt x="2149" y="0"/>
                </a:lnTo>
                <a:cubicBezTo>
                  <a:pt x="1190" y="0"/>
                  <a:pt x="1190" y="0"/>
                  <a:pt x="1190" y="0"/>
                </a:cubicBezTo>
                <a:cubicBezTo>
                  <a:pt x="533" y="0"/>
                  <a:pt x="0" y="533"/>
                  <a:pt x="0" y="1190"/>
                </a:cubicBezTo>
                <a:lnTo>
                  <a:pt x="0" y="1190"/>
                </a:lnTo>
                <a:cubicBezTo>
                  <a:pt x="3330" y="1190"/>
                  <a:pt x="3330" y="1190"/>
                  <a:pt x="3330" y="1190"/>
                </a:cubicBezTo>
                <a:lnTo>
                  <a:pt x="3330" y="1190"/>
                </a:lnTo>
                <a:cubicBezTo>
                  <a:pt x="3330" y="533"/>
                  <a:pt x="2797" y="0"/>
                  <a:pt x="2149" y="0"/>
                </a:cubicBezTo>
              </a:path>
            </a:pathLst>
          </a:custGeom>
          <a:solidFill>
            <a:srgbClr val="FDBA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Quattrocento Sans"/>
              <a:buNone/>
            </a:pPr>
            <a:endParaRPr sz="1800" b="0" i="0" u="none" strike="noStrike" cap="none">
              <a:solidFill>
                <a:srgbClr val="999999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</p:txBody>
      </p:sp>
      <p:sp>
        <p:nvSpPr>
          <p:cNvPr id="577" name="Google Shape;577;p111"/>
          <p:cNvSpPr/>
          <p:nvPr/>
        </p:nvSpPr>
        <p:spPr>
          <a:xfrm>
            <a:off x="8458955" y="4240330"/>
            <a:ext cx="1874452" cy="866075"/>
          </a:xfrm>
          <a:custGeom>
            <a:avLst/>
            <a:gdLst/>
            <a:ahLst/>
            <a:cxnLst/>
            <a:rect l="l" t="t" r="r" b="b"/>
            <a:pathLst>
              <a:path w="3367" h="1555" extrusionOk="0">
                <a:moveTo>
                  <a:pt x="1687" y="1554"/>
                </a:moveTo>
                <a:lnTo>
                  <a:pt x="2522" y="772"/>
                </a:lnTo>
                <a:lnTo>
                  <a:pt x="3366" y="0"/>
                </a:lnTo>
                <a:lnTo>
                  <a:pt x="1687" y="0"/>
                </a:lnTo>
                <a:lnTo>
                  <a:pt x="0" y="0"/>
                </a:lnTo>
                <a:lnTo>
                  <a:pt x="844" y="772"/>
                </a:lnTo>
                <a:lnTo>
                  <a:pt x="1687" y="1554"/>
                </a:lnTo>
              </a:path>
            </a:pathLst>
          </a:custGeom>
          <a:solidFill>
            <a:srgbClr val="7F7F7F">
              <a:alpha val="9803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Quattrocento Sans"/>
              <a:buNone/>
            </a:pPr>
            <a:endParaRPr sz="1800" b="0" i="0" u="none" strike="noStrike" cap="none">
              <a:solidFill>
                <a:srgbClr val="999999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</p:txBody>
      </p:sp>
      <p:sp>
        <p:nvSpPr>
          <p:cNvPr id="578" name="Google Shape;578;p111"/>
          <p:cNvSpPr/>
          <p:nvPr/>
        </p:nvSpPr>
        <p:spPr>
          <a:xfrm>
            <a:off x="9015894" y="4753104"/>
            <a:ext cx="755669" cy="350847"/>
          </a:xfrm>
          <a:custGeom>
            <a:avLst/>
            <a:gdLst/>
            <a:ahLst/>
            <a:cxnLst/>
            <a:rect l="l" t="t" r="r" b="b"/>
            <a:pathLst>
              <a:path w="1359" h="632" extrusionOk="0">
                <a:moveTo>
                  <a:pt x="683" y="631"/>
                </a:moveTo>
                <a:lnTo>
                  <a:pt x="1021" y="311"/>
                </a:lnTo>
                <a:lnTo>
                  <a:pt x="1358" y="0"/>
                </a:lnTo>
                <a:lnTo>
                  <a:pt x="683" y="0"/>
                </a:lnTo>
                <a:lnTo>
                  <a:pt x="0" y="0"/>
                </a:lnTo>
                <a:lnTo>
                  <a:pt x="337" y="311"/>
                </a:lnTo>
                <a:lnTo>
                  <a:pt x="683" y="631"/>
                </a:lnTo>
              </a:path>
            </a:pathLst>
          </a:custGeom>
          <a:solidFill>
            <a:srgbClr val="999999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Quattrocento Sans"/>
              <a:buNone/>
            </a:pPr>
            <a:endParaRPr sz="1800" b="0" i="0" u="none" strike="noStrike" cap="none">
              <a:solidFill>
                <a:srgbClr val="999999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</p:txBody>
      </p:sp>
      <p:sp>
        <p:nvSpPr>
          <p:cNvPr id="579" name="Google Shape;579;p111"/>
          <p:cNvSpPr/>
          <p:nvPr/>
        </p:nvSpPr>
        <p:spPr>
          <a:xfrm>
            <a:off x="4739494" y="2574423"/>
            <a:ext cx="419544" cy="515229"/>
          </a:xfrm>
          <a:custGeom>
            <a:avLst/>
            <a:gdLst/>
            <a:ahLst/>
            <a:cxnLst/>
            <a:rect l="l" t="t" r="r" b="b"/>
            <a:pathLst>
              <a:path w="756" h="925" extrusionOk="0">
                <a:moveTo>
                  <a:pt x="746" y="720"/>
                </a:moveTo>
                <a:lnTo>
                  <a:pt x="746" y="720"/>
                </a:lnTo>
                <a:cubicBezTo>
                  <a:pt x="711" y="675"/>
                  <a:pt x="684" y="613"/>
                  <a:pt x="666" y="533"/>
                </a:cubicBezTo>
                <a:cubicBezTo>
                  <a:pt x="657" y="462"/>
                  <a:pt x="657" y="382"/>
                  <a:pt x="657" y="338"/>
                </a:cubicBezTo>
                <a:cubicBezTo>
                  <a:pt x="657" y="311"/>
                  <a:pt x="666" y="294"/>
                  <a:pt x="666" y="276"/>
                </a:cubicBezTo>
                <a:cubicBezTo>
                  <a:pt x="666" y="258"/>
                  <a:pt x="666" y="249"/>
                  <a:pt x="657" y="231"/>
                </a:cubicBezTo>
                <a:cubicBezTo>
                  <a:pt x="639" y="98"/>
                  <a:pt x="515" y="0"/>
                  <a:pt x="373" y="0"/>
                </a:cubicBezTo>
                <a:cubicBezTo>
                  <a:pt x="302" y="0"/>
                  <a:pt x="240" y="18"/>
                  <a:pt x="187" y="63"/>
                </a:cubicBezTo>
                <a:cubicBezTo>
                  <a:pt x="133" y="98"/>
                  <a:pt x="98" y="160"/>
                  <a:pt x="89" y="222"/>
                </a:cubicBezTo>
                <a:cubicBezTo>
                  <a:pt x="80" y="240"/>
                  <a:pt x="80" y="258"/>
                  <a:pt x="80" y="284"/>
                </a:cubicBezTo>
                <a:cubicBezTo>
                  <a:pt x="80" y="294"/>
                  <a:pt x="89" y="311"/>
                  <a:pt x="89" y="338"/>
                </a:cubicBezTo>
                <a:cubicBezTo>
                  <a:pt x="89" y="355"/>
                  <a:pt x="89" y="355"/>
                  <a:pt x="89" y="355"/>
                </a:cubicBezTo>
                <a:lnTo>
                  <a:pt x="89" y="355"/>
                </a:lnTo>
                <a:cubicBezTo>
                  <a:pt x="89" y="400"/>
                  <a:pt x="89" y="471"/>
                  <a:pt x="80" y="542"/>
                </a:cubicBezTo>
                <a:cubicBezTo>
                  <a:pt x="62" y="622"/>
                  <a:pt x="44" y="684"/>
                  <a:pt x="9" y="720"/>
                </a:cubicBezTo>
                <a:cubicBezTo>
                  <a:pt x="0" y="737"/>
                  <a:pt x="0" y="755"/>
                  <a:pt x="0" y="764"/>
                </a:cubicBezTo>
                <a:cubicBezTo>
                  <a:pt x="9" y="782"/>
                  <a:pt x="27" y="791"/>
                  <a:pt x="44" y="791"/>
                </a:cubicBezTo>
                <a:lnTo>
                  <a:pt x="44" y="791"/>
                </a:lnTo>
                <a:cubicBezTo>
                  <a:pt x="160" y="791"/>
                  <a:pt x="160" y="791"/>
                  <a:pt x="160" y="791"/>
                </a:cubicBezTo>
                <a:cubicBezTo>
                  <a:pt x="178" y="826"/>
                  <a:pt x="204" y="862"/>
                  <a:pt x="240" y="879"/>
                </a:cubicBezTo>
                <a:cubicBezTo>
                  <a:pt x="275" y="906"/>
                  <a:pt x="329" y="924"/>
                  <a:pt x="373" y="924"/>
                </a:cubicBezTo>
                <a:cubicBezTo>
                  <a:pt x="426" y="924"/>
                  <a:pt x="471" y="906"/>
                  <a:pt x="515" y="879"/>
                </a:cubicBezTo>
                <a:cubicBezTo>
                  <a:pt x="551" y="862"/>
                  <a:pt x="577" y="826"/>
                  <a:pt x="595" y="791"/>
                </a:cubicBezTo>
                <a:cubicBezTo>
                  <a:pt x="711" y="791"/>
                  <a:pt x="711" y="791"/>
                  <a:pt x="711" y="791"/>
                </a:cubicBezTo>
                <a:lnTo>
                  <a:pt x="711" y="791"/>
                </a:lnTo>
                <a:cubicBezTo>
                  <a:pt x="728" y="791"/>
                  <a:pt x="746" y="782"/>
                  <a:pt x="746" y="764"/>
                </a:cubicBezTo>
                <a:cubicBezTo>
                  <a:pt x="755" y="755"/>
                  <a:pt x="755" y="737"/>
                  <a:pt x="746" y="720"/>
                </a:cubicBezTo>
                <a:close/>
                <a:moveTo>
                  <a:pt x="480" y="835"/>
                </a:moveTo>
                <a:lnTo>
                  <a:pt x="480" y="835"/>
                </a:lnTo>
                <a:cubicBezTo>
                  <a:pt x="453" y="853"/>
                  <a:pt x="418" y="862"/>
                  <a:pt x="373" y="862"/>
                </a:cubicBezTo>
                <a:cubicBezTo>
                  <a:pt x="338" y="862"/>
                  <a:pt x="302" y="853"/>
                  <a:pt x="267" y="835"/>
                </a:cubicBezTo>
                <a:cubicBezTo>
                  <a:pt x="249" y="817"/>
                  <a:pt x="240" y="808"/>
                  <a:pt x="222" y="791"/>
                </a:cubicBezTo>
                <a:cubicBezTo>
                  <a:pt x="373" y="791"/>
                  <a:pt x="373" y="791"/>
                  <a:pt x="373" y="791"/>
                </a:cubicBezTo>
                <a:cubicBezTo>
                  <a:pt x="524" y="791"/>
                  <a:pt x="524" y="791"/>
                  <a:pt x="524" y="791"/>
                </a:cubicBezTo>
                <a:cubicBezTo>
                  <a:pt x="515" y="808"/>
                  <a:pt x="497" y="817"/>
                  <a:pt x="480" y="835"/>
                </a:cubicBezTo>
                <a:close/>
                <a:moveTo>
                  <a:pt x="622" y="729"/>
                </a:moveTo>
                <a:lnTo>
                  <a:pt x="622" y="729"/>
                </a:lnTo>
                <a:lnTo>
                  <a:pt x="622" y="729"/>
                </a:lnTo>
                <a:cubicBezTo>
                  <a:pt x="373" y="729"/>
                  <a:pt x="373" y="729"/>
                  <a:pt x="373" y="729"/>
                </a:cubicBezTo>
                <a:cubicBezTo>
                  <a:pt x="80" y="729"/>
                  <a:pt x="80" y="729"/>
                  <a:pt x="80" y="729"/>
                </a:cubicBezTo>
                <a:cubicBezTo>
                  <a:pt x="107" y="684"/>
                  <a:pt x="125" y="622"/>
                  <a:pt x="133" y="551"/>
                </a:cubicBezTo>
                <a:cubicBezTo>
                  <a:pt x="151" y="471"/>
                  <a:pt x="151" y="391"/>
                  <a:pt x="142" y="338"/>
                </a:cubicBezTo>
                <a:cubicBezTo>
                  <a:pt x="142" y="329"/>
                  <a:pt x="142" y="329"/>
                  <a:pt x="142" y="329"/>
                </a:cubicBezTo>
                <a:lnTo>
                  <a:pt x="142" y="329"/>
                </a:lnTo>
                <a:cubicBezTo>
                  <a:pt x="142" y="302"/>
                  <a:pt x="142" y="284"/>
                  <a:pt x="142" y="276"/>
                </a:cubicBezTo>
                <a:cubicBezTo>
                  <a:pt x="142" y="258"/>
                  <a:pt x="142" y="249"/>
                  <a:pt x="142" y="231"/>
                </a:cubicBezTo>
                <a:cubicBezTo>
                  <a:pt x="160" y="187"/>
                  <a:pt x="187" y="142"/>
                  <a:pt x="222" y="107"/>
                </a:cubicBezTo>
                <a:cubicBezTo>
                  <a:pt x="267" y="71"/>
                  <a:pt x="320" y="54"/>
                  <a:pt x="373" y="54"/>
                </a:cubicBezTo>
                <a:cubicBezTo>
                  <a:pt x="489" y="54"/>
                  <a:pt x="586" y="134"/>
                  <a:pt x="604" y="240"/>
                </a:cubicBezTo>
                <a:cubicBezTo>
                  <a:pt x="604" y="249"/>
                  <a:pt x="604" y="267"/>
                  <a:pt x="604" y="276"/>
                </a:cubicBezTo>
                <a:cubicBezTo>
                  <a:pt x="604" y="294"/>
                  <a:pt x="604" y="311"/>
                  <a:pt x="604" y="329"/>
                </a:cubicBezTo>
                <a:cubicBezTo>
                  <a:pt x="595" y="382"/>
                  <a:pt x="595" y="462"/>
                  <a:pt x="613" y="542"/>
                </a:cubicBezTo>
                <a:cubicBezTo>
                  <a:pt x="622" y="622"/>
                  <a:pt x="648" y="684"/>
                  <a:pt x="675" y="729"/>
                </a:cubicBezTo>
                <a:lnTo>
                  <a:pt x="622" y="729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Quattrocento Sans"/>
              <a:buNone/>
            </a:pPr>
            <a:endParaRPr sz="1800" b="0" i="0" u="none" strike="noStrike" cap="none">
              <a:solidFill>
                <a:srgbClr val="999999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</p:txBody>
      </p:sp>
      <p:sp>
        <p:nvSpPr>
          <p:cNvPr id="580" name="Google Shape;580;p111"/>
          <p:cNvSpPr/>
          <p:nvPr/>
        </p:nvSpPr>
        <p:spPr>
          <a:xfrm>
            <a:off x="9190089" y="2613678"/>
            <a:ext cx="395010" cy="453893"/>
          </a:xfrm>
          <a:custGeom>
            <a:avLst/>
            <a:gdLst/>
            <a:ahLst/>
            <a:cxnLst/>
            <a:rect l="l" t="t" r="r" b="b"/>
            <a:pathLst>
              <a:path w="712" h="818" extrusionOk="0">
                <a:moveTo>
                  <a:pt x="702" y="808"/>
                </a:moveTo>
                <a:lnTo>
                  <a:pt x="702" y="808"/>
                </a:lnTo>
                <a:lnTo>
                  <a:pt x="702" y="808"/>
                </a:lnTo>
                <a:lnTo>
                  <a:pt x="702" y="808"/>
                </a:lnTo>
                <a:lnTo>
                  <a:pt x="702" y="808"/>
                </a:lnTo>
                <a:lnTo>
                  <a:pt x="702" y="808"/>
                </a:lnTo>
                <a:cubicBezTo>
                  <a:pt x="702" y="808"/>
                  <a:pt x="702" y="808"/>
                  <a:pt x="702" y="800"/>
                </a:cubicBezTo>
                <a:cubicBezTo>
                  <a:pt x="702" y="800"/>
                  <a:pt x="702" y="800"/>
                  <a:pt x="711" y="800"/>
                </a:cubicBezTo>
                <a:lnTo>
                  <a:pt x="711" y="800"/>
                </a:lnTo>
                <a:lnTo>
                  <a:pt x="711" y="800"/>
                </a:lnTo>
                <a:cubicBezTo>
                  <a:pt x="711" y="791"/>
                  <a:pt x="711" y="791"/>
                  <a:pt x="711" y="791"/>
                </a:cubicBezTo>
                <a:lnTo>
                  <a:pt x="711" y="791"/>
                </a:lnTo>
                <a:lnTo>
                  <a:pt x="711" y="791"/>
                </a:lnTo>
                <a:lnTo>
                  <a:pt x="711" y="791"/>
                </a:lnTo>
                <a:cubicBezTo>
                  <a:pt x="711" y="791"/>
                  <a:pt x="711" y="782"/>
                  <a:pt x="702" y="782"/>
                </a:cubicBezTo>
                <a:lnTo>
                  <a:pt x="702" y="782"/>
                </a:lnTo>
                <a:lnTo>
                  <a:pt x="702" y="782"/>
                </a:lnTo>
                <a:lnTo>
                  <a:pt x="702" y="782"/>
                </a:lnTo>
                <a:lnTo>
                  <a:pt x="702" y="782"/>
                </a:lnTo>
                <a:cubicBezTo>
                  <a:pt x="382" y="18"/>
                  <a:pt x="382" y="18"/>
                  <a:pt x="382" y="18"/>
                </a:cubicBezTo>
                <a:lnTo>
                  <a:pt x="382" y="18"/>
                </a:lnTo>
                <a:lnTo>
                  <a:pt x="382" y="18"/>
                </a:lnTo>
                <a:lnTo>
                  <a:pt x="382" y="18"/>
                </a:lnTo>
                <a:lnTo>
                  <a:pt x="382" y="18"/>
                </a:lnTo>
                <a:lnTo>
                  <a:pt x="382" y="18"/>
                </a:lnTo>
                <a:cubicBezTo>
                  <a:pt x="373" y="18"/>
                  <a:pt x="373" y="18"/>
                  <a:pt x="373" y="18"/>
                </a:cubicBezTo>
                <a:lnTo>
                  <a:pt x="373" y="18"/>
                </a:lnTo>
                <a:cubicBezTo>
                  <a:pt x="373" y="9"/>
                  <a:pt x="373" y="9"/>
                  <a:pt x="373" y="9"/>
                </a:cubicBezTo>
                <a:lnTo>
                  <a:pt x="373" y="9"/>
                </a:lnTo>
                <a:lnTo>
                  <a:pt x="373" y="9"/>
                </a:lnTo>
                <a:lnTo>
                  <a:pt x="373" y="9"/>
                </a:lnTo>
                <a:lnTo>
                  <a:pt x="373" y="9"/>
                </a:lnTo>
                <a:lnTo>
                  <a:pt x="373" y="9"/>
                </a:lnTo>
                <a:cubicBezTo>
                  <a:pt x="364" y="9"/>
                  <a:pt x="364" y="9"/>
                  <a:pt x="364" y="9"/>
                </a:cubicBezTo>
                <a:lnTo>
                  <a:pt x="364" y="9"/>
                </a:lnTo>
                <a:lnTo>
                  <a:pt x="364" y="9"/>
                </a:lnTo>
                <a:lnTo>
                  <a:pt x="364" y="9"/>
                </a:lnTo>
                <a:lnTo>
                  <a:pt x="364" y="9"/>
                </a:lnTo>
                <a:lnTo>
                  <a:pt x="364" y="9"/>
                </a:lnTo>
                <a:lnTo>
                  <a:pt x="364" y="9"/>
                </a:lnTo>
                <a:cubicBezTo>
                  <a:pt x="364" y="9"/>
                  <a:pt x="364" y="0"/>
                  <a:pt x="355" y="0"/>
                </a:cubicBezTo>
                <a:lnTo>
                  <a:pt x="355" y="0"/>
                </a:lnTo>
                <a:lnTo>
                  <a:pt x="355" y="0"/>
                </a:lnTo>
                <a:lnTo>
                  <a:pt x="355" y="0"/>
                </a:lnTo>
                <a:lnTo>
                  <a:pt x="355" y="0"/>
                </a:lnTo>
                <a:lnTo>
                  <a:pt x="355" y="0"/>
                </a:lnTo>
                <a:cubicBezTo>
                  <a:pt x="355" y="0"/>
                  <a:pt x="355" y="0"/>
                  <a:pt x="347" y="0"/>
                </a:cubicBezTo>
                <a:lnTo>
                  <a:pt x="347" y="0"/>
                </a:lnTo>
                <a:lnTo>
                  <a:pt x="347" y="0"/>
                </a:lnTo>
                <a:lnTo>
                  <a:pt x="347" y="9"/>
                </a:lnTo>
                <a:lnTo>
                  <a:pt x="347" y="9"/>
                </a:lnTo>
                <a:lnTo>
                  <a:pt x="347" y="9"/>
                </a:lnTo>
                <a:lnTo>
                  <a:pt x="347" y="9"/>
                </a:lnTo>
                <a:cubicBezTo>
                  <a:pt x="338" y="9"/>
                  <a:pt x="338" y="9"/>
                  <a:pt x="338" y="9"/>
                </a:cubicBezTo>
                <a:lnTo>
                  <a:pt x="338" y="9"/>
                </a:lnTo>
                <a:lnTo>
                  <a:pt x="338" y="9"/>
                </a:lnTo>
                <a:lnTo>
                  <a:pt x="338" y="9"/>
                </a:lnTo>
                <a:lnTo>
                  <a:pt x="338" y="9"/>
                </a:lnTo>
                <a:lnTo>
                  <a:pt x="338" y="9"/>
                </a:lnTo>
                <a:lnTo>
                  <a:pt x="338" y="9"/>
                </a:lnTo>
                <a:lnTo>
                  <a:pt x="338" y="9"/>
                </a:lnTo>
                <a:cubicBezTo>
                  <a:pt x="329" y="9"/>
                  <a:pt x="329" y="9"/>
                  <a:pt x="329" y="9"/>
                </a:cubicBezTo>
                <a:cubicBezTo>
                  <a:pt x="329" y="9"/>
                  <a:pt x="329" y="9"/>
                  <a:pt x="329" y="18"/>
                </a:cubicBezTo>
                <a:lnTo>
                  <a:pt x="329" y="18"/>
                </a:lnTo>
                <a:lnTo>
                  <a:pt x="329" y="18"/>
                </a:lnTo>
                <a:lnTo>
                  <a:pt x="329" y="18"/>
                </a:lnTo>
                <a:lnTo>
                  <a:pt x="329" y="18"/>
                </a:lnTo>
                <a:lnTo>
                  <a:pt x="329" y="18"/>
                </a:lnTo>
                <a:lnTo>
                  <a:pt x="329" y="18"/>
                </a:lnTo>
                <a:lnTo>
                  <a:pt x="329" y="18"/>
                </a:lnTo>
                <a:cubicBezTo>
                  <a:pt x="0" y="782"/>
                  <a:pt x="0" y="782"/>
                  <a:pt x="0" y="782"/>
                </a:cubicBezTo>
                <a:lnTo>
                  <a:pt x="0" y="782"/>
                </a:lnTo>
                <a:lnTo>
                  <a:pt x="0" y="782"/>
                </a:lnTo>
                <a:lnTo>
                  <a:pt x="0" y="782"/>
                </a:lnTo>
                <a:lnTo>
                  <a:pt x="0" y="782"/>
                </a:lnTo>
                <a:cubicBezTo>
                  <a:pt x="0" y="782"/>
                  <a:pt x="0" y="782"/>
                  <a:pt x="0" y="791"/>
                </a:cubicBezTo>
                <a:lnTo>
                  <a:pt x="0" y="791"/>
                </a:lnTo>
                <a:lnTo>
                  <a:pt x="0" y="791"/>
                </a:lnTo>
                <a:lnTo>
                  <a:pt x="0" y="791"/>
                </a:lnTo>
                <a:lnTo>
                  <a:pt x="0" y="791"/>
                </a:lnTo>
                <a:lnTo>
                  <a:pt x="0" y="791"/>
                </a:lnTo>
                <a:cubicBezTo>
                  <a:pt x="0" y="791"/>
                  <a:pt x="0" y="791"/>
                  <a:pt x="0" y="800"/>
                </a:cubicBezTo>
                <a:lnTo>
                  <a:pt x="0" y="800"/>
                </a:lnTo>
                <a:lnTo>
                  <a:pt x="0" y="800"/>
                </a:lnTo>
                <a:lnTo>
                  <a:pt x="0" y="800"/>
                </a:lnTo>
                <a:lnTo>
                  <a:pt x="0" y="800"/>
                </a:lnTo>
                <a:cubicBezTo>
                  <a:pt x="0" y="800"/>
                  <a:pt x="0" y="800"/>
                  <a:pt x="0" y="808"/>
                </a:cubicBezTo>
                <a:lnTo>
                  <a:pt x="0" y="808"/>
                </a:lnTo>
                <a:lnTo>
                  <a:pt x="0" y="808"/>
                </a:lnTo>
                <a:lnTo>
                  <a:pt x="0" y="808"/>
                </a:lnTo>
                <a:lnTo>
                  <a:pt x="0" y="808"/>
                </a:lnTo>
                <a:cubicBezTo>
                  <a:pt x="9" y="808"/>
                  <a:pt x="9" y="808"/>
                  <a:pt x="9" y="808"/>
                </a:cubicBezTo>
                <a:lnTo>
                  <a:pt x="9" y="808"/>
                </a:lnTo>
                <a:lnTo>
                  <a:pt x="9" y="808"/>
                </a:lnTo>
                <a:lnTo>
                  <a:pt x="9" y="808"/>
                </a:lnTo>
                <a:lnTo>
                  <a:pt x="9" y="817"/>
                </a:lnTo>
                <a:lnTo>
                  <a:pt x="9" y="817"/>
                </a:lnTo>
                <a:cubicBezTo>
                  <a:pt x="9" y="817"/>
                  <a:pt x="9" y="817"/>
                  <a:pt x="18" y="817"/>
                </a:cubicBezTo>
                <a:lnTo>
                  <a:pt x="18" y="817"/>
                </a:lnTo>
                <a:lnTo>
                  <a:pt x="18" y="817"/>
                </a:lnTo>
                <a:lnTo>
                  <a:pt x="18" y="817"/>
                </a:lnTo>
                <a:lnTo>
                  <a:pt x="18" y="817"/>
                </a:lnTo>
                <a:lnTo>
                  <a:pt x="18" y="817"/>
                </a:lnTo>
                <a:lnTo>
                  <a:pt x="18" y="817"/>
                </a:lnTo>
                <a:cubicBezTo>
                  <a:pt x="18" y="817"/>
                  <a:pt x="18" y="817"/>
                  <a:pt x="27" y="817"/>
                </a:cubicBezTo>
                <a:lnTo>
                  <a:pt x="27" y="817"/>
                </a:lnTo>
                <a:lnTo>
                  <a:pt x="27" y="817"/>
                </a:lnTo>
                <a:lnTo>
                  <a:pt x="27" y="817"/>
                </a:lnTo>
                <a:lnTo>
                  <a:pt x="27" y="817"/>
                </a:lnTo>
                <a:lnTo>
                  <a:pt x="27" y="817"/>
                </a:lnTo>
                <a:lnTo>
                  <a:pt x="36" y="817"/>
                </a:lnTo>
                <a:cubicBezTo>
                  <a:pt x="36" y="817"/>
                  <a:pt x="36" y="817"/>
                  <a:pt x="45" y="817"/>
                </a:cubicBezTo>
                <a:lnTo>
                  <a:pt x="45" y="817"/>
                </a:lnTo>
                <a:lnTo>
                  <a:pt x="45" y="817"/>
                </a:lnTo>
                <a:lnTo>
                  <a:pt x="45" y="817"/>
                </a:lnTo>
                <a:lnTo>
                  <a:pt x="45" y="817"/>
                </a:lnTo>
                <a:cubicBezTo>
                  <a:pt x="355" y="613"/>
                  <a:pt x="355" y="613"/>
                  <a:pt x="355" y="613"/>
                </a:cubicBezTo>
                <a:cubicBezTo>
                  <a:pt x="657" y="817"/>
                  <a:pt x="657" y="817"/>
                  <a:pt x="657" y="817"/>
                </a:cubicBezTo>
                <a:lnTo>
                  <a:pt x="657" y="817"/>
                </a:lnTo>
                <a:cubicBezTo>
                  <a:pt x="657" y="817"/>
                  <a:pt x="657" y="817"/>
                  <a:pt x="666" y="817"/>
                </a:cubicBezTo>
                <a:lnTo>
                  <a:pt x="666" y="817"/>
                </a:lnTo>
                <a:lnTo>
                  <a:pt x="666" y="817"/>
                </a:lnTo>
                <a:cubicBezTo>
                  <a:pt x="666" y="817"/>
                  <a:pt x="666" y="817"/>
                  <a:pt x="675" y="817"/>
                </a:cubicBezTo>
                <a:lnTo>
                  <a:pt x="675" y="817"/>
                </a:lnTo>
                <a:lnTo>
                  <a:pt x="675" y="817"/>
                </a:lnTo>
                <a:lnTo>
                  <a:pt x="675" y="817"/>
                </a:lnTo>
                <a:cubicBezTo>
                  <a:pt x="684" y="817"/>
                  <a:pt x="684" y="817"/>
                  <a:pt x="684" y="817"/>
                </a:cubicBezTo>
                <a:lnTo>
                  <a:pt x="684" y="817"/>
                </a:lnTo>
                <a:lnTo>
                  <a:pt x="684" y="817"/>
                </a:lnTo>
                <a:lnTo>
                  <a:pt x="684" y="817"/>
                </a:lnTo>
                <a:lnTo>
                  <a:pt x="684" y="817"/>
                </a:lnTo>
                <a:cubicBezTo>
                  <a:pt x="684" y="817"/>
                  <a:pt x="684" y="817"/>
                  <a:pt x="693" y="817"/>
                </a:cubicBezTo>
                <a:lnTo>
                  <a:pt x="693" y="817"/>
                </a:lnTo>
                <a:lnTo>
                  <a:pt x="693" y="817"/>
                </a:lnTo>
                <a:lnTo>
                  <a:pt x="693" y="817"/>
                </a:lnTo>
                <a:lnTo>
                  <a:pt x="693" y="817"/>
                </a:lnTo>
                <a:lnTo>
                  <a:pt x="693" y="817"/>
                </a:lnTo>
                <a:lnTo>
                  <a:pt x="693" y="817"/>
                </a:lnTo>
                <a:cubicBezTo>
                  <a:pt x="693" y="817"/>
                  <a:pt x="702" y="817"/>
                  <a:pt x="702" y="808"/>
                </a:cubicBezTo>
                <a:close/>
                <a:moveTo>
                  <a:pt x="373" y="551"/>
                </a:moveTo>
                <a:lnTo>
                  <a:pt x="373" y="551"/>
                </a:lnTo>
                <a:lnTo>
                  <a:pt x="373" y="551"/>
                </a:lnTo>
                <a:lnTo>
                  <a:pt x="373" y="551"/>
                </a:lnTo>
                <a:lnTo>
                  <a:pt x="373" y="551"/>
                </a:lnTo>
                <a:cubicBezTo>
                  <a:pt x="373" y="551"/>
                  <a:pt x="373" y="551"/>
                  <a:pt x="364" y="551"/>
                </a:cubicBezTo>
                <a:lnTo>
                  <a:pt x="364" y="551"/>
                </a:lnTo>
                <a:lnTo>
                  <a:pt x="364" y="551"/>
                </a:lnTo>
                <a:lnTo>
                  <a:pt x="364" y="551"/>
                </a:lnTo>
                <a:lnTo>
                  <a:pt x="364" y="551"/>
                </a:lnTo>
                <a:lnTo>
                  <a:pt x="364" y="551"/>
                </a:lnTo>
                <a:lnTo>
                  <a:pt x="364" y="551"/>
                </a:lnTo>
                <a:cubicBezTo>
                  <a:pt x="355" y="551"/>
                  <a:pt x="355" y="551"/>
                  <a:pt x="355" y="551"/>
                </a:cubicBezTo>
                <a:lnTo>
                  <a:pt x="355" y="551"/>
                </a:lnTo>
                <a:lnTo>
                  <a:pt x="355" y="551"/>
                </a:lnTo>
                <a:lnTo>
                  <a:pt x="355" y="551"/>
                </a:lnTo>
                <a:lnTo>
                  <a:pt x="355" y="551"/>
                </a:lnTo>
                <a:lnTo>
                  <a:pt x="355" y="551"/>
                </a:lnTo>
                <a:cubicBezTo>
                  <a:pt x="347" y="551"/>
                  <a:pt x="347" y="551"/>
                  <a:pt x="347" y="551"/>
                </a:cubicBezTo>
                <a:lnTo>
                  <a:pt x="347" y="551"/>
                </a:lnTo>
                <a:lnTo>
                  <a:pt x="347" y="551"/>
                </a:lnTo>
                <a:lnTo>
                  <a:pt x="347" y="551"/>
                </a:lnTo>
                <a:lnTo>
                  <a:pt x="347" y="551"/>
                </a:lnTo>
                <a:lnTo>
                  <a:pt x="347" y="551"/>
                </a:lnTo>
                <a:lnTo>
                  <a:pt x="338" y="551"/>
                </a:lnTo>
                <a:lnTo>
                  <a:pt x="338" y="551"/>
                </a:lnTo>
                <a:lnTo>
                  <a:pt x="338" y="551"/>
                </a:lnTo>
                <a:lnTo>
                  <a:pt x="338" y="551"/>
                </a:lnTo>
                <a:lnTo>
                  <a:pt x="338" y="551"/>
                </a:lnTo>
                <a:lnTo>
                  <a:pt x="338" y="551"/>
                </a:lnTo>
                <a:cubicBezTo>
                  <a:pt x="98" y="711"/>
                  <a:pt x="98" y="711"/>
                  <a:pt x="98" y="711"/>
                </a:cubicBezTo>
                <a:cubicBezTo>
                  <a:pt x="355" y="107"/>
                  <a:pt x="355" y="107"/>
                  <a:pt x="355" y="107"/>
                </a:cubicBezTo>
                <a:cubicBezTo>
                  <a:pt x="613" y="711"/>
                  <a:pt x="613" y="711"/>
                  <a:pt x="613" y="711"/>
                </a:cubicBezTo>
                <a:lnTo>
                  <a:pt x="373" y="55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Quattrocento Sans"/>
              <a:buNone/>
            </a:pPr>
            <a:endParaRPr sz="1800" b="0" i="0" u="none" strike="noStrike" cap="none">
              <a:solidFill>
                <a:srgbClr val="999999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</p:txBody>
      </p:sp>
      <p:sp>
        <p:nvSpPr>
          <p:cNvPr id="581" name="Google Shape;581;p111"/>
          <p:cNvSpPr/>
          <p:nvPr/>
        </p:nvSpPr>
        <p:spPr>
          <a:xfrm>
            <a:off x="6903455" y="2613678"/>
            <a:ext cx="527497" cy="453893"/>
          </a:xfrm>
          <a:custGeom>
            <a:avLst/>
            <a:gdLst/>
            <a:ahLst/>
            <a:cxnLst/>
            <a:rect l="l" t="t" r="r" b="b"/>
            <a:pathLst>
              <a:path w="950" h="818" extrusionOk="0">
                <a:moveTo>
                  <a:pt x="478" y="817"/>
                </a:moveTo>
                <a:lnTo>
                  <a:pt x="478" y="817"/>
                </a:lnTo>
                <a:cubicBezTo>
                  <a:pt x="469" y="817"/>
                  <a:pt x="461" y="817"/>
                  <a:pt x="451" y="808"/>
                </a:cubicBezTo>
                <a:cubicBezTo>
                  <a:pt x="142" y="498"/>
                  <a:pt x="142" y="498"/>
                  <a:pt x="142" y="498"/>
                </a:cubicBezTo>
                <a:lnTo>
                  <a:pt x="142" y="498"/>
                </a:lnTo>
                <a:cubicBezTo>
                  <a:pt x="80" y="436"/>
                  <a:pt x="80" y="436"/>
                  <a:pt x="80" y="436"/>
                </a:cubicBezTo>
                <a:cubicBezTo>
                  <a:pt x="26" y="382"/>
                  <a:pt x="0" y="320"/>
                  <a:pt x="0" y="258"/>
                </a:cubicBezTo>
                <a:cubicBezTo>
                  <a:pt x="0" y="187"/>
                  <a:pt x="26" y="125"/>
                  <a:pt x="80" y="80"/>
                </a:cubicBezTo>
                <a:cubicBezTo>
                  <a:pt x="124" y="27"/>
                  <a:pt x="186" y="0"/>
                  <a:pt x="257" y="0"/>
                </a:cubicBezTo>
                <a:cubicBezTo>
                  <a:pt x="319" y="0"/>
                  <a:pt x="390" y="27"/>
                  <a:pt x="434" y="80"/>
                </a:cubicBezTo>
                <a:cubicBezTo>
                  <a:pt x="478" y="116"/>
                  <a:pt x="478" y="116"/>
                  <a:pt x="478" y="116"/>
                </a:cubicBezTo>
                <a:cubicBezTo>
                  <a:pt x="514" y="80"/>
                  <a:pt x="514" y="80"/>
                  <a:pt x="514" y="80"/>
                </a:cubicBezTo>
                <a:cubicBezTo>
                  <a:pt x="567" y="27"/>
                  <a:pt x="629" y="0"/>
                  <a:pt x="691" y="0"/>
                </a:cubicBezTo>
                <a:cubicBezTo>
                  <a:pt x="762" y="0"/>
                  <a:pt x="825" y="27"/>
                  <a:pt x="869" y="80"/>
                </a:cubicBezTo>
                <a:cubicBezTo>
                  <a:pt x="922" y="125"/>
                  <a:pt x="949" y="187"/>
                  <a:pt x="949" y="258"/>
                </a:cubicBezTo>
                <a:cubicBezTo>
                  <a:pt x="949" y="320"/>
                  <a:pt x="922" y="382"/>
                  <a:pt x="869" y="436"/>
                </a:cubicBezTo>
                <a:lnTo>
                  <a:pt x="869" y="436"/>
                </a:lnTo>
                <a:cubicBezTo>
                  <a:pt x="807" y="498"/>
                  <a:pt x="807" y="498"/>
                  <a:pt x="807" y="498"/>
                </a:cubicBezTo>
                <a:lnTo>
                  <a:pt x="807" y="498"/>
                </a:lnTo>
                <a:cubicBezTo>
                  <a:pt x="496" y="808"/>
                  <a:pt x="496" y="808"/>
                  <a:pt x="496" y="808"/>
                </a:cubicBezTo>
                <a:cubicBezTo>
                  <a:pt x="487" y="817"/>
                  <a:pt x="478" y="817"/>
                  <a:pt x="478" y="817"/>
                </a:cubicBezTo>
                <a:close/>
                <a:moveTo>
                  <a:pt x="186" y="453"/>
                </a:moveTo>
                <a:lnTo>
                  <a:pt x="186" y="453"/>
                </a:lnTo>
                <a:cubicBezTo>
                  <a:pt x="478" y="746"/>
                  <a:pt x="478" y="746"/>
                  <a:pt x="478" y="746"/>
                </a:cubicBezTo>
                <a:cubicBezTo>
                  <a:pt x="762" y="453"/>
                  <a:pt x="762" y="453"/>
                  <a:pt x="762" y="453"/>
                </a:cubicBezTo>
                <a:cubicBezTo>
                  <a:pt x="762" y="453"/>
                  <a:pt x="762" y="453"/>
                  <a:pt x="771" y="453"/>
                </a:cubicBezTo>
                <a:cubicBezTo>
                  <a:pt x="833" y="391"/>
                  <a:pt x="833" y="391"/>
                  <a:pt x="833" y="391"/>
                </a:cubicBezTo>
                <a:cubicBezTo>
                  <a:pt x="869" y="356"/>
                  <a:pt x="887" y="302"/>
                  <a:pt x="887" y="258"/>
                </a:cubicBezTo>
                <a:cubicBezTo>
                  <a:pt x="887" y="205"/>
                  <a:pt x="869" y="151"/>
                  <a:pt x="833" y="116"/>
                </a:cubicBezTo>
                <a:cubicBezTo>
                  <a:pt x="798" y="80"/>
                  <a:pt x="745" y="63"/>
                  <a:pt x="691" y="63"/>
                </a:cubicBezTo>
                <a:cubicBezTo>
                  <a:pt x="647" y="63"/>
                  <a:pt x="594" y="80"/>
                  <a:pt x="558" y="116"/>
                </a:cubicBezTo>
                <a:cubicBezTo>
                  <a:pt x="496" y="178"/>
                  <a:pt x="496" y="178"/>
                  <a:pt x="496" y="178"/>
                </a:cubicBezTo>
                <a:cubicBezTo>
                  <a:pt x="487" y="187"/>
                  <a:pt x="478" y="187"/>
                  <a:pt x="478" y="187"/>
                </a:cubicBezTo>
                <a:cubicBezTo>
                  <a:pt x="469" y="187"/>
                  <a:pt x="461" y="187"/>
                  <a:pt x="451" y="178"/>
                </a:cubicBezTo>
                <a:cubicBezTo>
                  <a:pt x="390" y="116"/>
                  <a:pt x="390" y="116"/>
                  <a:pt x="390" y="116"/>
                </a:cubicBezTo>
                <a:cubicBezTo>
                  <a:pt x="355" y="80"/>
                  <a:pt x="310" y="63"/>
                  <a:pt x="257" y="63"/>
                </a:cubicBezTo>
                <a:cubicBezTo>
                  <a:pt x="204" y="63"/>
                  <a:pt x="159" y="80"/>
                  <a:pt x="115" y="116"/>
                </a:cubicBezTo>
                <a:cubicBezTo>
                  <a:pt x="80" y="151"/>
                  <a:pt x="62" y="205"/>
                  <a:pt x="62" y="258"/>
                </a:cubicBezTo>
                <a:cubicBezTo>
                  <a:pt x="62" y="302"/>
                  <a:pt x="80" y="356"/>
                  <a:pt x="115" y="391"/>
                </a:cubicBezTo>
                <a:cubicBezTo>
                  <a:pt x="186" y="453"/>
                  <a:pt x="186" y="453"/>
                  <a:pt x="186" y="453"/>
                </a:cubicBezTo>
                <a:close/>
                <a:moveTo>
                  <a:pt x="851" y="409"/>
                </a:moveTo>
                <a:lnTo>
                  <a:pt x="851" y="409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Quattrocento Sans"/>
              <a:buNone/>
            </a:pPr>
            <a:endParaRPr sz="1800" b="0" i="0" u="none" strike="noStrike" cap="none">
              <a:solidFill>
                <a:srgbClr val="999999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</p:txBody>
      </p:sp>
      <p:sp>
        <p:nvSpPr>
          <p:cNvPr id="582" name="Google Shape;582;p111"/>
          <p:cNvSpPr/>
          <p:nvPr/>
        </p:nvSpPr>
        <p:spPr>
          <a:xfrm>
            <a:off x="2565719" y="2574423"/>
            <a:ext cx="326313" cy="515229"/>
          </a:xfrm>
          <a:custGeom>
            <a:avLst/>
            <a:gdLst/>
            <a:ahLst/>
            <a:cxnLst/>
            <a:rect l="l" t="t" r="r" b="b"/>
            <a:pathLst>
              <a:path w="587" h="925" extrusionOk="0">
                <a:moveTo>
                  <a:pt x="302" y="924"/>
                </a:moveTo>
                <a:lnTo>
                  <a:pt x="302" y="924"/>
                </a:lnTo>
                <a:cubicBezTo>
                  <a:pt x="284" y="924"/>
                  <a:pt x="275" y="915"/>
                  <a:pt x="275" y="906"/>
                </a:cubicBezTo>
                <a:cubicBezTo>
                  <a:pt x="275" y="906"/>
                  <a:pt x="204" y="800"/>
                  <a:pt x="142" y="666"/>
                </a:cubicBezTo>
                <a:cubicBezTo>
                  <a:pt x="44" y="489"/>
                  <a:pt x="0" y="365"/>
                  <a:pt x="0" y="294"/>
                </a:cubicBezTo>
                <a:cubicBezTo>
                  <a:pt x="0" y="125"/>
                  <a:pt x="133" y="0"/>
                  <a:pt x="293" y="0"/>
                </a:cubicBezTo>
                <a:cubicBezTo>
                  <a:pt x="453" y="0"/>
                  <a:pt x="586" y="125"/>
                  <a:pt x="586" y="294"/>
                </a:cubicBezTo>
                <a:cubicBezTo>
                  <a:pt x="586" y="365"/>
                  <a:pt x="541" y="489"/>
                  <a:pt x="453" y="666"/>
                </a:cubicBezTo>
                <a:cubicBezTo>
                  <a:pt x="391" y="800"/>
                  <a:pt x="328" y="906"/>
                  <a:pt x="328" y="906"/>
                </a:cubicBezTo>
                <a:cubicBezTo>
                  <a:pt x="319" y="915"/>
                  <a:pt x="311" y="924"/>
                  <a:pt x="302" y="924"/>
                </a:cubicBezTo>
                <a:close/>
                <a:moveTo>
                  <a:pt x="293" y="54"/>
                </a:moveTo>
                <a:lnTo>
                  <a:pt x="293" y="54"/>
                </a:lnTo>
                <a:cubicBezTo>
                  <a:pt x="169" y="54"/>
                  <a:pt x="62" y="160"/>
                  <a:pt x="62" y="294"/>
                </a:cubicBezTo>
                <a:cubicBezTo>
                  <a:pt x="62" y="338"/>
                  <a:pt x="80" y="436"/>
                  <a:pt x="195" y="640"/>
                </a:cubicBezTo>
                <a:cubicBezTo>
                  <a:pt x="231" y="720"/>
                  <a:pt x="275" y="791"/>
                  <a:pt x="302" y="835"/>
                </a:cubicBezTo>
                <a:cubicBezTo>
                  <a:pt x="319" y="791"/>
                  <a:pt x="364" y="720"/>
                  <a:pt x="399" y="640"/>
                </a:cubicBezTo>
                <a:cubicBezTo>
                  <a:pt x="506" y="436"/>
                  <a:pt x="524" y="338"/>
                  <a:pt x="524" y="294"/>
                </a:cubicBezTo>
                <a:cubicBezTo>
                  <a:pt x="524" y="160"/>
                  <a:pt x="426" y="54"/>
                  <a:pt x="293" y="54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Quattrocento Sans"/>
              <a:buNone/>
            </a:pPr>
            <a:endParaRPr sz="1800" b="0" i="0" u="none" strike="noStrike" cap="none">
              <a:solidFill>
                <a:srgbClr val="999999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</p:txBody>
      </p:sp>
      <p:sp>
        <p:nvSpPr>
          <p:cNvPr id="583" name="Google Shape;583;p111"/>
          <p:cNvSpPr/>
          <p:nvPr/>
        </p:nvSpPr>
        <p:spPr>
          <a:xfrm>
            <a:off x="2654044" y="2655388"/>
            <a:ext cx="154570" cy="154568"/>
          </a:xfrm>
          <a:custGeom>
            <a:avLst/>
            <a:gdLst/>
            <a:ahLst/>
            <a:cxnLst/>
            <a:rect l="l" t="t" r="r" b="b"/>
            <a:pathLst>
              <a:path w="276" h="277" extrusionOk="0">
                <a:moveTo>
                  <a:pt x="133" y="276"/>
                </a:moveTo>
                <a:lnTo>
                  <a:pt x="133" y="276"/>
                </a:lnTo>
                <a:cubicBezTo>
                  <a:pt x="62" y="276"/>
                  <a:pt x="0" y="213"/>
                  <a:pt x="0" y="142"/>
                </a:cubicBezTo>
                <a:cubicBezTo>
                  <a:pt x="0" y="63"/>
                  <a:pt x="62" y="0"/>
                  <a:pt x="133" y="0"/>
                </a:cubicBezTo>
                <a:cubicBezTo>
                  <a:pt x="213" y="0"/>
                  <a:pt x="275" y="63"/>
                  <a:pt x="275" y="142"/>
                </a:cubicBezTo>
                <a:cubicBezTo>
                  <a:pt x="275" y="213"/>
                  <a:pt x="213" y="276"/>
                  <a:pt x="133" y="276"/>
                </a:cubicBezTo>
                <a:close/>
                <a:moveTo>
                  <a:pt x="133" y="63"/>
                </a:moveTo>
                <a:lnTo>
                  <a:pt x="133" y="63"/>
                </a:lnTo>
                <a:cubicBezTo>
                  <a:pt x="88" y="63"/>
                  <a:pt x="62" y="98"/>
                  <a:pt x="62" y="142"/>
                </a:cubicBezTo>
                <a:cubicBezTo>
                  <a:pt x="62" y="178"/>
                  <a:pt x="88" y="213"/>
                  <a:pt x="133" y="213"/>
                </a:cubicBezTo>
                <a:cubicBezTo>
                  <a:pt x="177" y="213"/>
                  <a:pt x="213" y="178"/>
                  <a:pt x="213" y="142"/>
                </a:cubicBezTo>
                <a:cubicBezTo>
                  <a:pt x="213" y="98"/>
                  <a:pt x="177" y="63"/>
                  <a:pt x="133" y="63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Quattrocento Sans"/>
              <a:buNone/>
            </a:pPr>
            <a:endParaRPr sz="1800" b="0" i="0" u="none" strike="noStrike" cap="none">
              <a:solidFill>
                <a:srgbClr val="999999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</p:txBody>
      </p:sp>
      <p:sp>
        <p:nvSpPr>
          <p:cNvPr id="584" name="Google Shape;584;p111"/>
          <p:cNvSpPr txBox="1">
            <a:spLocks noGrp="1"/>
          </p:cNvSpPr>
          <p:nvPr>
            <p:ph type="body" idx="1"/>
          </p:nvPr>
        </p:nvSpPr>
        <p:spPr>
          <a:xfrm>
            <a:off x="1817871" y="3198841"/>
            <a:ext cx="1832282" cy="9727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813"/>
              </a:spcBef>
              <a:spcAft>
                <a:spcPts val="0"/>
              </a:spcAft>
              <a:buSzPts val="1800"/>
              <a:buNone/>
              <a:defRPr sz="1800" b="1" i="0" u="none" strike="noStrike" cap="none">
                <a:solidFill>
                  <a:schemeClr val="lt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1pPr>
            <a:lvl2pPr marL="91440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85" name="Google Shape;585;p111"/>
          <p:cNvSpPr txBox="1">
            <a:spLocks noGrp="1"/>
          </p:cNvSpPr>
          <p:nvPr>
            <p:ph type="body" idx="2"/>
          </p:nvPr>
        </p:nvSpPr>
        <p:spPr>
          <a:xfrm>
            <a:off x="4038262" y="3186134"/>
            <a:ext cx="1832282" cy="9727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813"/>
              </a:spcBef>
              <a:spcAft>
                <a:spcPts val="0"/>
              </a:spcAft>
              <a:buSzPts val="1800"/>
              <a:buChar char="•"/>
              <a:defRPr sz="1800" b="1" i="0" u="none" strike="noStrike" cap="none"/>
            </a:lvl1pPr>
            <a:lvl2pPr marL="91440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86" name="Google Shape;586;p111"/>
          <p:cNvSpPr txBox="1">
            <a:spLocks noGrp="1"/>
          </p:cNvSpPr>
          <p:nvPr>
            <p:ph type="body" idx="3"/>
          </p:nvPr>
        </p:nvSpPr>
        <p:spPr>
          <a:xfrm>
            <a:off x="6248378" y="3186133"/>
            <a:ext cx="1832282" cy="9727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813"/>
              </a:spcBef>
              <a:spcAft>
                <a:spcPts val="0"/>
              </a:spcAft>
              <a:buSzPts val="1800"/>
              <a:buChar char="•"/>
              <a:defRPr sz="1800" b="1" i="0" u="none" strike="noStrike" cap="none"/>
            </a:lvl1pPr>
            <a:lvl2pPr marL="91440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87" name="Google Shape;587;p111"/>
          <p:cNvSpPr txBox="1">
            <a:spLocks noGrp="1"/>
          </p:cNvSpPr>
          <p:nvPr>
            <p:ph type="body" idx="4"/>
          </p:nvPr>
        </p:nvSpPr>
        <p:spPr>
          <a:xfrm>
            <a:off x="8465000" y="3173210"/>
            <a:ext cx="1832282" cy="9727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813"/>
              </a:spcBef>
              <a:spcAft>
                <a:spcPts val="0"/>
              </a:spcAft>
              <a:buSzPts val="1800"/>
              <a:buChar char="•"/>
              <a:defRPr sz="1800" b="1" i="0" u="none" strike="noStrike" cap="none"/>
            </a:lvl1pPr>
            <a:lvl2pPr marL="91440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enu #4">
  <p:cSld name="Menu #4">
    <p:spTree>
      <p:nvGrpSpPr>
        <p:cNvPr id="1" name="Shape 5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9" name="Google Shape;589;p112"/>
          <p:cNvSpPr txBox="1">
            <a:spLocks noGrp="1"/>
          </p:cNvSpPr>
          <p:nvPr>
            <p:ph type="title"/>
          </p:nvPr>
        </p:nvSpPr>
        <p:spPr>
          <a:xfrm>
            <a:off x="838470" y="250276"/>
            <a:ext cx="10513107" cy="43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ctr" anchorCtr="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grpSp>
        <p:nvGrpSpPr>
          <p:cNvPr id="590" name="Google Shape;590;p112"/>
          <p:cNvGrpSpPr/>
          <p:nvPr/>
        </p:nvGrpSpPr>
        <p:grpSpPr>
          <a:xfrm>
            <a:off x="5251847" y="698463"/>
            <a:ext cx="1688306" cy="27195"/>
            <a:chOff x="9673249" y="2043533"/>
            <a:chExt cx="7919727" cy="127577"/>
          </a:xfrm>
        </p:grpSpPr>
        <p:sp>
          <p:nvSpPr>
            <p:cNvPr id="591" name="Google Shape;591;p112"/>
            <p:cNvSpPr/>
            <p:nvPr/>
          </p:nvSpPr>
          <p:spPr>
            <a:xfrm>
              <a:off x="9673249" y="2043533"/>
              <a:ext cx="1201582" cy="127577"/>
            </a:xfrm>
            <a:prstGeom prst="rect">
              <a:avLst/>
            </a:prstGeom>
            <a:solidFill>
              <a:srgbClr val="0E80C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3600"/>
                <a:buFont typeface="Quattrocento Sans"/>
                <a:buNone/>
              </a:pPr>
              <a:endParaRPr sz="3600" b="0" i="0" u="none" strike="noStrike" cap="none">
                <a:solidFill>
                  <a:srgbClr val="FFFFFF"/>
                </a:solidFill>
                <a:latin typeface="Lato Light"/>
                <a:ea typeface="Lato Light"/>
                <a:cs typeface="Lato Light"/>
                <a:sym typeface="Lato Light"/>
              </a:endParaRPr>
            </a:p>
          </p:txBody>
        </p:sp>
        <p:sp>
          <p:nvSpPr>
            <p:cNvPr id="592" name="Google Shape;592;p112"/>
            <p:cNvSpPr/>
            <p:nvPr/>
          </p:nvSpPr>
          <p:spPr>
            <a:xfrm>
              <a:off x="10988830" y="2043533"/>
              <a:ext cx="1201582" cy="127577"/>
            </a:xfrm>
            <a:prstGeom prst="rect">
              <a:avLst/>
            </a:prstGeom>
            <a:solidFill>
              <a:srgbClr val="119CF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3600"/>
                <a:buFont typeface="Quattrocento Sans"/>
                <a:buNone/>
              </a:pPr>
              <a:endParaRPr sz="3600" b="0" i="0" u="none" strike="noStrike" cap="none">
                <a:solidFill>
                  <a:srgbClr val="FFFFFF"/>
                </a:solidFill>
                <a:latin typeface="Lato Light"/>
                <a:ea typeface="Lato Light"/>
                <a:cs typeface="Lato Light"/>
                <a:sym typeface="Lato Light"/>
              </a:endParaRPr>
            </a:p>
          </p:txBody>
        </p:sp>
        <p:sp>
          <p:nvSpPr>
            <p:cNvPr id="593" name="Google Shape;593;p112"/>
            <p:cNvSpPr/>
            <p:nvPr/>
          </p:nvSpPr>
          <p:spPr>
            <a:xfrm>
              <a:off x="12351686" y="2043533"/>
              <a:ext cx="1201582" cy="127577"/>
            </a:xfrm>
            <a:prstGeom prst="rect">
              <a:avLst/>
            </a:prstGeom>
            <a:solidFill>
              <a:srgbClr val="44546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3600"/>
                <a:buFont typeface="Quattrocento Sans"/>
                <a:buNone/>
              </a:pPr>
              <a:endParaRPr sz="3600" b="0" i="0" u="none" strike="noStrike" cap="none">
                <a:solidFill>
                  <a:srgbClr val="FFFFFF"/>
                </a:solidFill>
                <a:latin typeface="Lato Light"/>
                <a:ea typeface="Lato Light"/>
                <a:cs typeface="Lato Light"/>
                <a:sym typeface="Lato Light"/>
              </a:endParaRPr>
            </a:p>
          </p:txBody>
        </p:sp>
        <p:sp>
          <p:nvSpPr>
            <p:cNvPr id="594" name="Google Shape;594;p112"/>
            <p:cNvSpPr/>
            <p:nvPr/>
          </p:nvSpPr>
          <p:spPr>
            <a:xfrm>
              <a:off x="13695169" y="2043533"/>
              <a:ext cx="1201582" cy="127577"/>
            </a:xfrm>
            <a:prstGeom prst="rect">
              <a:avLst/>
            </a:prstGeom>
            <a:solidFill>
              <a:srgbClr val="8AC15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3600"/>
                <a:buFont typeface="Quattrocento Sans"/>
                <a:buNone/>
              </a:pPr>
              <a:endParaRPr sz="3600" b="0" i="0" u="none" strike="noStrike" cap="none">
                <a:solidFill>
                  <a:srgbClr val="FFFFFF"/>
                </a:solidFill>
                <a:latin typeface="Lato Light"/>
                <a:ea typeface="Lato Light"/>
                <a:cs typeface="Lato Light"/>
                <a:sym typeface="Lato Light"/>
              </a:endParaRPr>
            </a:p>
          </p:txBody>
        </p:sp>
        <p:sp>
          <p:nvSpPr>
            <p:cNvPr id="595" name="Google Shape;595;p112"/>
            <p:cNvSpPr/>
            <p:nvPr/>
          </p:nvSpPr>
          <p:spPr>
            <a:xfrm>
              <a:off x="15026793" y="2043533"/>
              <a:ext cx="1201582" cy="127577"/>
            </a:xfrm>
            <a:prstGeom prst="rect">
              <a:avLst/>
            </a:prstGeom>
            <a:solidFill>
              <a:srgbClr val="BAEF6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3600"/>
                <a:buFont typeface="Quattrocento Sans"/>
                <a:buNone/>
              </a:pPr>
              <a:endParaRPr sz="3600" b="0" i="0" u="none" strike="noStrike" cap="none">
                <a:solidFill>
                  <a:srgbClr val="FFFFFF"/>
                </a:solidFill>
                <a:latin typeface="Lato Light"/>
                <a:ea typeface="Lato Light"/>
                <a:cs typeface="Lato Light"/>
                <a:sym typeface="Lato Light"/>
              </a:endParaRPr>
            </a:p>
          </p:txBody>
        </p:sp>
        <p:sp>
          <p:nvSpPr>
            <p:cNvPr id="596" name="Google Shape;596;p112"/>
            <p:cNvSpPr/>
            <p:nvPr/>
          </p:nvSpPr>
          <p:spPr>
            <a:xfrm>
              <a:off x="16391394" y="2043533"/>
              <a:ext cx="1201582" cy="127577"/>
            </a:xfrm>
            <a:prstGeom prst="rect">
              <a:avLst/>
            </a:prstGeom>
            <a:solidFill>
              <a:srgbClr val="A9A8A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3600"/>
                <a:buFont typeface="Quattrocento Sans"/>
                <a:buNone/>
              </a:pPr>
              <a:endParaRPr sz="3600" b="0" i="0" u="none" strike="noStrike" cap="none">
                <a:solidFill>
                  <a:srgbClr val="FFFFFF"/>
                </a:solidFill>
                <a:latin typeface="Lato Light"/>
                <a:ea typeface="Lato Light"/>
                <a:cs typeface="Lato Light"/>
                <a:sym typeface="Lato Light"/>
              </a:endParaRPr>
            </a:p>
          </p:txBody>
        </p:sp>
      </p:grpSp>
      <p:cxnSp>
        <p:nvCxnSpPr>
          <p:cNvPr id="597" name="Google Shape;597;p112"/>
          <p:cNvCxnSpPr/>
          <p:nvPr/>
        </p:nvCxnSpPr>
        <p:spPr>
          <a:xfrm>
            <a:off x="-9168" y="3020687"/>
            <a:ext cx="12210336" cy="2748"/>
          </a:xfrm>
          <a:prstGeom prst="straightConnector1">
            <a:avLst/>
          </a:prstGeom>
          <a:noFill/>
          <a:ln w="63500" cap="flat" cmpd="sng">
            <a:solidFill>
              <a:srgbClr val="7F7F7F">
                <a:alpha val="20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598" name="Google Shape;598;p112"/>
          <p:cNvSpPr/>
          <p:nvPr/>
        </p:nvSpPr>
        <p:spPr>
          <a:xfrm>
            <a:off x="796243" y="1995370"/>
            <a:ext cx="2300776" cy="2056131"/>
          </a:xfrm>
          <a:custGeom>
            <a:avLst/>
            <a:gdLst/>
            <a:ahLst/>
            <a:cxnLst/>
            <a:rect l="l" t="t" r="r" b="b"/>
            <a:pathLst>
              <a:path w="3690" h="3299" extrusionOk="0">
                <a:moveTo>
                  <a:pt x="2487" y="0"/>
                </a:moveTo>
                <a:lnTo>
                  <a:pt x="2487" y="0"/>
                </a:lnTo>
                <a:cubicBezTo>
                  <a:pt x="1194" y="0"/>
                  <a:pt x="1194" y="0"/>
                  <a:pt x="1194" y="0"/>
                </a:cubicBezTo>
                <a:cubicBezTo>
                  <a:pt x="1003" y="0"/>
                  <a:pt x="834" y="100"/>
                  <a:pt x="743" y="260"/>
                </a:cubicBezTo>
                <a:cubicBezTo>
                  <a:pt x="92" y="1385"/>
                  <a:pt x="92" y="1385"/>
                  <a:pt x="92" y="1385"/>
                </a:cubicBezTo>
                <a:cubicBezTo>
                  <a:pt x="0" y="1546"/>
                  <a:pt x="0" y="1745"/>
                  <a:pt x="92" y="1913"/>
                </a:cubicBezTo>
                <a:cubicBezTo>
                  <a:pt x="743" y="3031"/>
                  <a:pt x="743" y="3031"/>
                  <a:pt x="743" y="3031"/>
                </a:cubicBezTo>
                <a:cubicBezTo>
                  <a:pt x="834" y="3199"/>
                  <a:pt x="1003" y="3298"/>
                  <a:pt x="1194" y="3298"/>
                </a:cubicBezTo>
                <a:cubicBezTo>
                  <a:pt x="2487" y="3298"/>
                  <a:pt x="2487" y="3298"/>
                  <a:pt x="2487" y="3298"/>
                </a:cubicBezTo>
                <a:cubicBezTo>
                  <a:pt x="2679" y="3298"/>
                  <a:pt x="2855" y="3199"/>
                  <a:pt x="2946" y="3031"/>
                </a:cubicBezTo>
                <a:cubicBezTo>
                  <a:pt x="3589" y="1913"/>
                  <a:pt x="3589" y="1913"/>
                  <a:pt x="3589" y="1913"/>
                </a:cubicBezTo>
                <a:cubicBezTo>
                  <a:pt x="3689" y="1745"/>
                  <a:pt x="3689" y="1546"/>
                  <a:pt x="3589" y="1385"/>
                </a:cubicBezTo>
                <a:cubicBezTo>
                  <a:pt x="2946" y="260"/>
                  <a:pt x="2946" y="260"/>
                  <a:pt x="2946" y="260"/>
                </a:cubicBezTo>
                <a:cubicBezTo>
                  <a:pt x="2855" y="100"/>
                  <a:pt x="2679" y="0"/>
                  <a:pt x="2487" y="0"/>
                </a:cubicBezTo>
              </a:path>
            </a:pathLst>
          </a:custGeom>
          <a:solidFill>
            <a:srgbClr val="FEFFFF"/>
          </a:solidFill>
          <a:ln w="63500" cap="flat" cmpd="sng">
            <a:solidFill>
              <a:srgbClr val="89F3D3"/>
            </a:solidFill>
            <a:prstDash val="solid"/>
            <a:bevel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Quattrocento Sans"/>
              <a:buNone/>
            </a:pPr>
            <a:endParaRPr sz="1800" b="0" i="0" u="none" strike="noStrike" cap="none">
              <a:solidFill>
                <a:srgbClr val="9A9998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</p:txBody>
      </p:sp>
      <p:sp>
        <p:nvSpPr>
          <p:cNvPr id="599" name="Google Shape;599;p112"/>
          <p:cNvSpPr/>
          <p:nvPr/>
        </p:nvSpPr>
        <p:spPr>
          <a:xfrm>
            <a:off x="3525838" y="1995370"/>
            <a:ext cx="2300778" cy="2056131"/>
          </a:xfrm>
          <a:custGeom>
            <a:avLst/>
            <a:gdLst/>
            <a:ahLst/>
            <a:cxnLst/>
            <a:rect l="l" t="t" r="r" b="b"/>
            <a:pathLst>
              <a:path w="3690" h="3299" extrusionOk="0">
                <a:moveTo>
                  <a:pt x="2487" y="0"/>
                </a:moveTo>
                <a:lnTo>
                  <a:pt x="2487" y="0"/>
                </a:lnTo>
                <a:cubicBezTo>
                  <a:pt x="1194" y="0"/>
                  <a:pt x="1194" y="0"/>
                  <a:pt x="1194" y="0"/>
                </a:cubicBezTo>
                <a:cubicBezTo>
                  <a:pt x="1003" y="0"/>
                  <a:pt x="835" y="100"/>
                  <a:pt x="743" y="260"/>
                </a:cubicBezTo>
                <a:cubicBezTo>
                  <a:pt x="92" y="1385"/>
                  <a:pt x="92" y="1385"/>
                  <a:pt x="92" y="1385"/>
                </a:cubicBezTo>
                <a:cubicBezTo>
                  <a:pt x="0" y="1546"/>
                  <a:pt x="0" y="1745"/>
                  <a:pt x="92" y="1913"/>
                </a:cubicBezTo>
                <a:cubicBezTo>
                  <a:pt x="743" y="3031"/>
                  <a:pt x="743" y="3031"/>
                  <a:pt x="743" y="3031"/>
                </a:cubicBezTo>
                <a:cubicBezTo>
                  <a:pt x="835" y="3199"/>
                  <a:pt x="1003" y="3298"/>
                  <a:pt x="1194" y="3298"/>
                </a:cubicBezTo>
                <a:cubicBezTo>
                  <a:pt x="2487" y="3298"/>
                  <a:pt x="2487" y="3298"/>
                  <a:pt x="2487" y="3298"/>
                </a:cubicBezTo>
                <a:cubicBezTo>
                  <a:pt x="2679" y="3298"/>
                  <a:pt x="2847" y="3199"/>
                  <a:pt x="2947" y="3031"/>
                </a:cubicBezTo>
                <a:cubicBezTo>
                  <a:pt x="3589" y="1913"/>
                  <a:pt x="3589" y="1913"/>
                  <a:pt x="3589" y="1913"/>
                </a:cubicBezTo>
                <a:cubicBezTo>
                  <a:pt x="3689" y="1745"/>
                  <a:pt x="3689" y="1546"/>
                  <a:pt x="3589" y="1385"/>
                </a:cubicBezTo>
                <a:cubicBezTo>
                  <a:pt x="2947" y="260"/>
                  <a:pt x="2947" y="260"/>
                  <a:pt x="2947" y="260"/>
                </a:cubicBezTo>
                <a:cubicBezTo>
                  <a:pt x="2847" y="100"/>
                  <a:pt x="2679" y="0"/>
                  <a:pt x="2487" y="0"/>
                </a:cubicBezTo>
              </a:path>
            </a:pathLst>
          </a:custGeom>
          <a:solidFill>
            <a:srgbClr val="FEFFFF"/>
          </a:solidFill>
          <a:ln w="63500" cap="flat" cmpd="sng">
            <a:solidFill>
              <a:srgbClr val="69B8F8"/>
            </a:solidFill>
            <a:prstDash val="solid"/>
            <a:bevel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Quattrocento Sans"/>
              <a:buNone/>
            </a:pPr>
            <a:endParaRPr sz="1800" b="0" i="0" u="none" strike="noStrike" cap="none">
              <a:solidFill>
                <a:srgbClr val="9A9998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</p:txBody>
      </p:sp>
      <p:sp>
        <p:nvSpPr>
          <p:cNvPr id="600" name="Google Shape;600;p112"/>
          <p:cNvSpPr/>
          <p:nvPr/>
        </p:nvSpPr>
        <p:spPr>
          <a:xfrm>
            <a:off x="6249936" y="1995370"/>
            <a:ext cx="2303526" cy="2056131"/>
          </a:xfrm>
          <a:custGeom>
            <a:avLst/>
            <a:gdLst/>
            <a:ahLst/>
            <a:cxnLst/>
            <a:rect l="l" t="t" r="r" b="b"/>
            <a:pathLst>
              <a:path w="3697" h="3299" extrusionOk="0">
                <a:moveTo>
                  <a:pt x="2495" y="0"/>
                </a:moveTo>
                <a:lnTo>
                  <a:pt x="2495" y="0"/>
                </a:lnTo>
                <a:cubicBezTo>
                  <a:pt x="1201" y="0"/>
                  <a:pt x="1201" y="0"/>
                  <a:pt x="1201" y="0"/>
                </a:cubicBezTo>
                <a:cubicBezTo>
                  <a:pt x="1010" y="0"/>
                  <a:pt x="842" y="100"/>
                  <a:pt x="742" y="260"/>
                </a:cubicBezTo>
                <a:cubicBezTo>
                  <a:pt x="99" y="1385"/>
                  <a:pt x="99" y="1385"/>
                  <a:pt x="99" y="1385"/>
                </a:cubicBezTo>
                <a:cubicBezTo>
                  <a:pt x="0" y="1546"/>
                  <a:pt x="0" y="1745"/>
                  <a:pt x="99" y="1913"/>
                </a:cubicBezTo>
                <a:cubicBezTo>
                  <a:pt x="742" y="3031"/>
                  <a:pt x="742" y="3031"/>
                  <a:pt x="742" y="3031"/>
                </a:cubicBezTo>
                <a:cubicBezTo>
                  <a:pt x="842" y="3199"/>
                  <a:pt x="1010" y="3298"/>
                  <a:pt x="1201" y="3298"/>
                </a:cubicBezTo>
                <a:cubicBezTo>
                  <a:pt x="2495" y="3298"/>
                  <a:pt x="2495" y="3298"/>
                  <a:pt x="2495" y="3298"/>
                </a:cubicBezTo>
                <a:cubicBezTo>
                  <a:pt x="2686" y="3298"/>
                  <a:pt x="2854" y="3199"/>
                  <a:pt x="2954" y="3031"/>
                </a:cubicBezTo>
                <a:cubicBezTo>
                  <a:pt x="3596" y="1913"/>
                  <a:pt x="3596" y="1913"/>
                  <a:pt x="3596" y="1913"/>
                </a:cubicBezTo>
                <a:cubicBezTo>
                  <a:pt x="3696" y="1745"/>
                  <a:pt x="3696" y="1546"/>
                  <a:pt x="3596" y="1385"/>
                </a:cubicBezTo>
                <a:cubicBezTo>
                  <a:pt x="2954" y="260"/>
                  <a:pt x="2954" y="260"/>
                  <a:pt x="2954" y="260"/>
                </a:cubicBezTo>
                <a:cubicBezTo>
                  <a:pt x="2854" y="100"/>
                  <a:pt x="2686" y="0"/>
                  <a:pt x="2495" y="0"/>
                </a:cubicBezTo>
              </a:path>
            </a:pathLst>
          </a:custGeom>
          <a:solidFill>
            <a:srgbClr val="FEFFFF"/>
          </a:solidFill>
          <a:ln w="63500" cap="flat" cmpd="sng">
            <a:solidFill>
              <a:srgbClr val="F5E252"/>
            </a:solidFill>
            <a:prstDash val="solid"/>
            <a:bevel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Quattrocento Sans"/>
              <a:buNone/>
            </a:pPr>
            <a:endParaRPr sz="1800" b="0" i="0" u="none" strike="noStrike" cap="none">
              <a:solidFill>
                <a:srgbClr val="9A9998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</p:txBody>
      </p:sp>
      <p:sp>
        <p:nvSpPr>
          <p:cNvPr id="601" name="Google Shape;601;p112"/>
          <p:cNvSpPr/>
          <p:nvPr/>
        </p:nvSpPr>
        <p:spPr>
          <a:xfrm>
            <a:off x="8976783" y="1995370"/>
            <a:ext cx="2300776" cy="2056131"/>
          </a:xfrm>
          <a:custGeom>
            <a:avLst/>
            <a:gdLst/>
            <a:ahLst/>
            <a:cxnLst/>
            <a:rect l="l" t="t" r="r" b="b"/>
            <a:pathLst>
              <a:path w="3689" h="3299" extrusionOk="0">
                <a:moveTo>
                  <a:pt x="2495" y="0"/>
                </a:moveTo>
                <a:lnTo>
                  <a:pt x="2495" y="0"/>
                </a:lnTo>
                <a:cubicBezTo>
                  <a:pt x="1201" y="0"/>
                  <a:pt x="1201" y="0"/>
                  <a:pt x="1201" y="0"/>
                </a:cubicBezTo>
                <a:cubicBezTo>
                  <a:pt x="1010" y="0"/>
                  <a:pt x="842" y="100"/>
                  <a:pt x="742" y="260"/>
                </a:cubicBezTo>
                <a:cubicBezTo>
                  <a:pt x="99" y="1385"/>
                  <a:pt x="99" y="1385"/>
                  <a:pt x="99" y="1385"/>
                </a:cubicBezTo>
                <a:cubicBezTo>
                  <a:pt x="0" y="1546"/>
                  <a:pt x="0" y="1745"/>
                  <a:pt x="99" y="1913"/>
                </a:cubicBezTo>
                <a:cubicBezTo>
                  <a:pt x="742" y="3031"/>
                  <a:pt x="742" y="3031"/>
                  <a:pt x="742" y="3031"/>
                </a:cubicBezTo>
                <a:cubicBezTo>
                  <a:pt x="842" y="3199"/>
                  <a:pt x="1010" y="3298"/>
                  <a:pt x="1201" y="3298"/>
                </a:cubicBezTo>
                <a:cubicBezTo>
                  <a:pt x="2495" y="3298"/>
                  <a:pt x="2495" y="3298"/>
                  <a:pt x="2495" y="3298"/>
                </a:cubicBezTo>
                <a:cubicBezTo>
                  <a:pt x="2686" y="3298"/>
                  <a:pt x="2854" y="3199"/>
                  <a:pt x="2946" y="3031"/>
                </a:cubicBezTo>
                <a:cubicBezTo>
                  <a:pt x="3597" y="1913"/>
                  <a:pt x="3597" y="1913"/>
                  <a:pt x="3597" y="1913"/>
                </a:cubicBezTo>
                <a:cubicBezTo>
                  <a:pt x="3688" y="1745"/>
                  <a:pt x="3688" y="1546"/>
                  <a:pt x="3597" y="1385"/>
                </a:cubicBezTo>
                <a:cubicBezTo>
                  <a:pt x="2946" y="260"/>
                  <a:pt x="2946" y="260"/>
                  <a:pt x="2946" y="260"/>
                </a:cubicBezTo>
                <a:cubicBezTo>
                  <a:pt x="2854" y="100"/>
                  <a:pt x="2686" y="0"/>
                  <a:pt x="2495" y="0"/>
                </a:cubicBezTo>
              </a:path>
            </a:pathLst>
          </a:custGeom>
          <a:solidFill>
            <a:srgbClr val="FEFFFF"/>
          </a:solidFill>
          <a:ln w="63500" cap="flat" cmpd="sng">
            <a:solidFill>
              <a:srgbClr val="D259B1"/>
            </a:solidFill>
            <a:prstDash val="solid"/>
            <a:bevel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Quattrocento Sans"/>
              <a:buNone/>
            </a:pPr>
            <a:endParaRPr sz="1800" b="0" i="0" u="none" strike="noStrike" cap="none">
              <a:solidFill>
                <a:srgbClr val="9A9998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</p:txBody>
      </p:sp>
      <p:sp>
        <p:nvSpPr>
          <p:cNvPr id="602" name="Google Shape;602;p112"/>
          <p:cNvSpPr/>
          <p:nvPr/>
        </p:nvSpPr>
        <p:spPr>
          <a:xfrm>
            <a:off x="1549424" y="3240594"/>
            <a:ext cx="788916" cy="503037"/>
          </a:xfrm>
          <a:custGeom>
            <a:avLst/>
            <a:gdLst/>
            <a:ahLst/>
            <a:cxnLst/>
            <a:rect l="l" t="t" r="r" b="b"/>
            <a:pathLst>
              <a:path w="1264" h="805" extrusionOk="0">
                <a:moveTo>
                  <a:pt x="1263" y="704"/>
                </a:moveTo>
                <a:lnTo>
                  <a:pt x="1263" y="704"/>
                </a:lnTo>
                <a:cubicBezTo>
                  <a:pt x="1117" y="750"/>
                  <a:pt x="896" y="804"/>
                  <a:pt x="628" y="804"/>
                </a:cubicBezTo>
                <a:cubicBezTo>
                  <a:pt x="368" y="804"/>
                  <a:pt x="146" y="750"/>
                  <a:pt x="0" y="704"/>
                </a:cubicBezTo>
                <a:cubicBezTo>
                  <a:pt x="0" y="467"/>
                  <a:pt x="0" y="238"/>
                  <a:pt x="0" y="0"/>
                </a:cubicBezTo>
                <a:cubicBezTo>
                  <a:pt x="1263" y="0"/>
                  <a:pt x="1263" y="0"/>
                  <a:pt x="1263" y="0"/>
                </a:cubicBezTo>
                <a:lnTo>
                  <a:pt x="1263" y="704"/>
                </a:lnTo>
              </a:path>
            </a:pathLst>
          </a:custGeom>
          <a:solidFill>
            <a:srgbClr val="FEFFFF"/>
          </a:solidFill>
          <a:ln w="63500" cap="flat" cmpd="sng">
            <a:solidFill>
              <a:srgbClr val="89F3D3"/>
            </a:solidFill>
            <a:prstDash val="solid"/>
            <a:bevel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Quattrocento Sans"/>
              <a:buNone/>
            </a:pPr>
            <a:endParaRPr sz="1800" b="0" i="0" u="none" strike="noStrike" cap="none">
              <a:solidFill>
                <a:srgbClr val="9A9998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</p:txBody>
      </p:sp>
      <p:sp>
        <p:nvSpPr>
          <p:cNvPr id="603" name="Google Shape;603;p112"/>
          <p:cNvSpPr/>
          <p:nvPr/>
        </p:nvSpPr>
        <p:spPr>
          <a:xfrm>
            <a:off x="1392740" y="2896988"/>
            <a:ext cx="1102285" cy="610242"/>
          </a:xfrm>
          <a:custGeom>
            <a:avLst/>
            <a:gdLst/>
            <a:ahLst/>
            <a:cxnLst/>
            <a:rect l="l" t="t" r="r" b="b"/>
            <a:pathLst>
              <a:path w="1768" h="981" extrusionOk="0">
                <a:moveTo>
                  <a:pt x="1729" y="536"/>
                </a:moveTo>
                <a:lnTo>
                  <a:pt x="1729" y="536"/>
                </a:lnTo>
                <a:cubicBezTo>
                  <a:pt x="910" y="972"/>
                  <a:pt x="910" y="972"/>
                  <a:pt x="910" y="972"/>
                </a:cubicBezTo>
                <a:cubicBezTo>
                  <a:pt x="895" y="980"/>
                  <a:pt x="872" y="980"/>
                  <a:pt x="857" y="972"/>
                </a:cubicBezTo>
                <a:cubicBezTo>
                  <a:pt x="46" y="536"/>
                  <a:pt x="46" y="536"/>
                  <a:pt x="46" y="536"/>
                </a:cubicBezTo>
                <a:cubicBezTo>
                  <a:pt x="0" y="513"/>
                  <a:pt x="0" y="460"/>
                  <a:pt x="46" y="437"/>
                </a:cubicBezTo>
                <a:cubicBezTo>
                  <a:pt x="857" y="8"/>
                  <a:pt x="857" y="8"/>
                  <a:pt x="857" y="8"/>
                </a:cubicBezTo>
                <a:cubicBezTo>
                  <a:pt x="872" y="0"/>
                  <a:pt x="895" y="0"/>
                  <a:pt x="910" y="8"/>
                </a:cubicBezTo>
                <a:cubicBezTo>
                  <a:pt x="1729" y="437"/>
                  <a:pt x="1729" y="437"/>
                  <a:pt x="1729" y="437"/>
                </a:cubicBezTo>
                <a:cubicBezTo>
                  <a:pt x="1767" y="460"/>
                  <a:pt x="1767" y="513"/>
                  <a:pt x="1729" y="536"/>
                </a:cubicBezTo>
              </a:path>
            </a:pathLst>
          </a:custGeom>
          <a:solidFill>
            <a:srgbClr val="FEFFFF"/>
          </a:solidFill>
          <a:ln w="63500" cap="flat" cmpd="sng">
            <a:solidFill>
              <a:srgbClr val="89F3D3"/>
            </a:solidFill>
            <a:prstDash val="solid"/>
            <a:bevel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Quattrocento Sans"/>
              <a:buNone/>
            </a:pPr>
            <a:endParaRPr sz="1800" b="0" i="0" u="none" strike="noStrike" cap="none">
              <a:solidFill>
                <a:srgbClr val="9A9998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</p:txBody>
      </p:sp>
      <p:sp>
        <p:nvSpPr>
          <p:cNvPr id="604" name="Google Shape;604;p112"/>
          <p:cNvSpPr/>
          <p:nvPr/>
        </p:nvSpPr>
        <p:spPr>
          <a:xfrm>
            <a:off x="4279019" y="3240594"/>
            <a:ext cx="788917" cy="503037"/>
          </a:xfrm>
          <a:custGeom>
            <a:avLst/>
            <a:gdLst/>
            <a:ahLst/>
            <a:cxnLst/>
            <a:rect l="l" t="t" r="r" b="b"/>
            <a:pathLst>
              <a:path w="1264" h="805" extrusionOk="0">
                <a:moveTo>
                  <a:pt x="1263" y="704"/>
                </a:moveTo>
                <a:lnTo>
                  <a:pt x="1263" y="704"/>
                </a:lnTo>
                <a:cubicBezTo>
                  <a:pt x="1118" y="750"/>
                  <a:pt x="896" y="804"/>
                  <a:pt x="628" y="804"/>
                </a:cubicBezTo>
                <a:cubicBezTo>
                  <a:pt x="360" y="804"/>
                  <a:pt x="146" y="750"/>
                  <a:pt x="0" y="704"/>
                </a:cubicBezTo>
                <a:cubicBezTo>
                  <a:pt x="0" y="467"/>
                  <a:pt x="0" y="238"/>
                  <a:pt x="0" y="0"/>
                </a:cubicBezTo>
                <a:cubicBezTo>
                  <a:pt x="1263" y="0"/>
                  <a:pt x="1263" y="0"/>
                  <a:pt x="1263" y="0"/>
                </a:cubicBezTo>
                <a:lnTo>
                  <a:pt x="1263" y="704"/>
                </a:lnTo>
              </a:path>
            </a:pathLst>
          </a:custGeom>
          <a:solidFill>
            <a:srgbClr val="FEFFFF"/>
          </a:solidFill>
          <a:ln w="63500" cap="flat" cmpd="sng">
            <a:solidFill>
              <a:srgbClr val="69B8F8"/>
            </a:solidFill>
            <a:prstDash val="solid"/>
            <a:bevel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Quattrocento Sans"/>
              <a:buNone/>
            </a:pPr>
            <a:endParaRPr sz="1800" b="0" i="0" u="none" strike="noStrike" cap="none">
              <a:solidFill>
                <a:srgbClr val="9A9998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</p:txBody>
      </p:sp>
      <p:sp>
        <p:nvSpPr>
          <p:cNvPr id="605" name="Google Shape;605;p112"/>
          <p:cNvSpPr/>
          <p:nvPr/>
        </p:nvSpPr>
        <p:spPr>
          <a:xfrm>
            <a:off x="4122336" y="2896988"/>
            <a:ext cx="1102283" cy="610242"/>
          </a:xfrm>
          <a:custGeom>
            <a:avLst/>
            <a:gdLst/>
            <a:ahLst/>
            <a:cxnLst/>
            <a:rect l="l" t="t" r="r" b="b"/>
            <a:pathLst>
              <a:path w="1768" h="981" extrusionOk="0">
                <a:moveTo>
                  <a:pt x="1729" y="536"/>
                </a:moveTo>
                <a:lnTo>
                  <a:pt x="1729" y="536"/>
                </a:lnTo>
                <a:cubicBezTo>
                  <a:pt x="910" y="972"/>
                  <a:pt x="910" y="972"/>
                  <a:pt x="910" y="972"/>
                </a:cubicBezTo>
                <a:cubicBezTo>
                  <a:pt x="895" y="980"/>
                  <a:pt x="872" y="980"/>
                  <a:pt x="857" y="972"/>
                </a:cubicBezTo>
                <a:cubicBezTo>
                  <a:pt x="38" y="536"/>
                  <a:pt x="38" y="536"/>
                  <a:pt x="38" y="536"/>
                </a:cubicBezTo>
                <a:cubicBezTo>
                  <a:pt x="0" y="513"/>
                  <a:pt x="0" y="460"/>
                  <a:pt x="38" y="437"/>
                </a:cubicBezTo>
                <a:cubicBezTo>
                  <a:pt x="857" y="8"/>
                  <a:pt x="857" y="8"/>
                  <a:pt x="857" y="8"/>
                </a:cubicBezTo>
                <a:cubicBezTo>
                  <a:pt x="872" y="0"/>
                  <a:pt x="895" y="0"/>
                  <a:pt x="910" y="8"/>
                </a:cubicBezTo>
                <a:cubicBezTo>
                  <a:pt x="1729" y="437"/>
                  <a:pt x="1729" y="437"/>
                  <a:pt x="1729" y="437"/>
                </a:cubicBezTo>
                <a:cubicBezTo>
                  <a:pt x="1767" y="460"/>
                  <a:pt x="1767" y="513"/>
                  <a:pt x="1729" y="536"/>
                </a:cubicBezTo>
              </a:path>
            </a:pathLst>
          </a:custGeom>
          <a:solidFill>
            <a:srgbClr val="FEFFFF"/>
          </a:solidFill>
          <a:ln w="63500" cap="flat" cmpd="sng">
            <a:solidFill>
              <a:srgbClr val="69B8F8"/>
            </a:solidFill>
            <a:prstDash val="solid"/>
            <a:bevel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Quattrocento Sans"/>
              <a:buNone/>
            </a:pPr>
            <a:endParaRPr sz="1800" b="0" i="0" u="none" strike="noStrike" cap="none">
              <a:solidFill>
                <a:srgbClr val="9A9998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</p:txBody>
      </p:sp>
      <p:sp>
        <p:nvSpPr>
          <p:cNvPr id="606" name="Google Shape;606;p112"/>
          <p:cNvSpPr/>
          <p:nvPr/>
        </p:nvSpPr>
        <p:spPr>
          <a:xfrm>
            <a:off x="7008615" y="3240594"/>
            <a:ext cx="786168" cy="503037"/>
          </a:xfrm>
          <a:custGeom>
            <a:avLst/>
            <a:gdLst/>
            <a:ahLst/>
            <a:cxnLst/>
            <a:rect l="l" t="t" r="r" b="b"/>
            <a:pathLst>
              <a:path w="1263" h="805" extrusionOk="0">
                <a:moveTo>
                  <a:pt x="1262" y="704"/>
                </a:moveTo>
                <a:lnTo>
                  <a:pt x="1262" y="704"/>
                </a:lnTo>
                <a:cubicBezTo>
                  <a:pt x="1117" y="750"/>
                  <a:pt x="895" y="804"/>
                  <a:pt x="627" y="804"/>
                </a:cubicBezTo>
                <a:cubicBezTo>
                  <a:pt x="359" y="804"/>
                  <a:pt x="145" y="750"/>
                  <a:pt x="0" y="704"/>
                </a:cubicBezTo>
                <a:cubicBezTo>
                  <a:pt x="0" y="467"/>
                  <a:pt x="0" y="238"/>
                  <a:pt x="0" y="0"/>
                </a:cubicBezTo>
                <a:cubicBezTo>
                  <a:pt x="1262" y="0"/>
                  <a:pt x="1262" y="0"/>
                  <a:pt x="1262" y="0"/>
                </a:cubicBezTo>
                <a:lnTo>
                  <a:pt x="1262" y="704"/>
                </a:lnTo>
              </a:path>
            </a:pathLst>
          </a:custGeom>
          <a:solidFill>
            <a:srgbClr val="FEFFFF"/>
          </a:solidFill>
          <a:ln w="63500" cap="flat" cmpd="sng">
            <a:solidFill>
              <a:srgbClr val="F5E252"/>
            </a:solidFill>
            <a:prstDash val="solid"/>
            <a:bevel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Quattrocento Sans"/>
              <a:buNone/>
            </a:pPr>
            <a:endParaRPr sz="1800" b="0" i="0" u="none" strike="noStrike" cap="none">
              <a:solidFill>
                <a:srgbClr val="9A9998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</p:txBody>
      </p:sp>
      <p:sp>
        <p:nvSpPr>
          <p:cNvPr id="607" name="Google Shape;607;p112"/>
          <p:cNvSpPr/>
          <p:nvPr/>
        </p:nvSpPr>
        <p:spPr>
          <a:xfrm>
            <a:off x="6849183" y="2896988"/>
            <a:ext cx="1102283" cy="610242"/>
          </a:xfrm>
          <a:custGeom>
            <a:avLst/>
            <a:gdLst/>
            <a:ahLst/>
            <a:cxnLst/>
            <a:rect l="l" t="t" r="r" b="b"/>
            <a:pathLst>
              <a:path w="1769" h="981" extrusionOk="0">
                <a:moveTo>
                  <a:pt x="1729" y="536"/>
                </a:moveTo>
                <a:lnTo>
                  <a:pt x="1729" y="536"/>
                </a:lnTo>
                <a:cubicBezTo>
                  <a:pt x="910" y="972"/>
                  <a:pt x="910" y="972"/>
                  <a:pt x="910" y="972"/>
                </a:cubicBezTo>
                <a:cubicBezTo>
                  <a:pt x="895" y="980"/>
                  <a:pt x="872" y="980"/>
                  <a:pt x="857" y="972"/>
                </a:cubicBezTo>
                <a:cubicBezTo>
                  <a:pt x="38" y="536"/>
                  <a:pt x="38" y="536"/>
                  <a:pt x="38" y="536"/>
                </a:cubicBezTo>
                <a:cubicBezTo>
                  <a:pt x="0" y="513"/>
                  <a:pt x="0" y="460"/>
                  <a:pt x="38" y="437"/>
                </a:cubicBezTo>
                <a:cubicBezTo>
                  <a:pt x="857" y="8"/>
                  <a:pt x="857" y="8"/>
                  <a:pt x="857" y="8"/>
                </a:cubicBezTo>
                <a:cubicBezTo>
                  <a:pt x="872" y="0"/>
                  <a:pt x="895" y="0"/>
                  <a:pt x="910" y="8"/>
                </a:cubicBezTo>
                <a:cubicBezTo>
                  <a:pt x="1729" y="437"/>
                  <a:pt x="1729" y="437"/>
                  <a:pt x="1729" y="437"/>
                </a:cubicBezTo>
                <a:cubicBezTo>
                  <a:pt x="1768" y="460"/>
                  <a:pt x="1768" y="513"/>
                  <a:pt x="1729" y="536"/>
                </a:cubicBezTo>
              </a:path>
            </a:pathLst>
          </a:custGeom>
          <a:solidFill>
            <a:srgbClr val="FEFFFF"/>
          </a:solidFill>
          <a:ln w="63500" cap="flat" cmpd="sng">
            <a:solidFill>
              <a:srgbClr val="F5E252"/>
            </a:solidFill>
            <a:prstDash val="solid"/>
            <a:bevel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Quattrocento Sans"/>
              <a:buNone/>
            </a:pPr>
            <a:endParaRPr sz="1800" b="0" i="0" u="none" strike="noStrike" cap="none">
              <a:solidFill>
                <a:srgbClr val="9A9998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</p:txBody>
      </p:sp>
      <p:sp>
        <p:nvSpPr>
          <p:cNvPr id="608" name="Google Shape;608;p112"/>
          <p:cNvSpPr/>
          <p:nvPr/>
        </p:nvSpPr>
        <p:spPr>
          <a:xfrm>
            <a:off x="9735462" y="3240594"/>
            <a:ext cx="786168" cy="503037"/>
          </a:xfrm>
          <a:custGeom>
            <a:avLst/>
            <a:gdLst/>
            <a:ahLst/>
            <a:cxnLst/>
            <a:rect l="l" t="t" r="r" b="b"/>
            <a:pathLst>
              <a:path w="1263" h="805" extrusionOk="0">
                <a:moveTo>
                  <a:pt x="1262" y="704"/>
                </a:moveTo>
                <a:lnTo>
                  <a:pt x="1262" y="704"/>
                </a:lnTo>
                <a:cubicBezTo>
                  <a:pt x="1117" y="750"/>
                  <a:pt x="895" y="804"/>
                  <a:pt x="627" y="804"/>
                </a:cubicBezTo>
                <a:cubicBezTo>
                  <a:pt x="359" y="804"/>
                  <a:pt x="145" y="750"/>
                  <a:pt x="0" y="704"/>
                </a:cubicBezTo>
                <a:cubicBezTo>
                  <a:pt x="0" y="467"/>
                  <a:pt x="0" y="238"/>
                  <a:pt x="0" y="0"/>
                </a:cubicBezTo>
                <a:cubicBezTo>
                  <a:pt x="1262" y="0"/>
                  <a:pt x="1262" y="0"/>
                  <a:pt x="1262" y="0"/>
                </a:cubicBezTo>
                <a:lnTo>
                  <a:pt x="1262" y="704"/>
                </a:lnTo>
              </a:path>
            </a:pathLst>
          </a:custGeom>
          <a:solidFill>
            <a:srgbClr val="FEFFFF"/>
          </a:solidFill>
          <a:ln w="63500" cap="flat" cmpd="sng">
            <a:solidFill>
              <a:srgbClr val="D259B1"/>
            </a:solidFill>
            <a:prstDash val="solid"/>
            <a:bevel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Quattrocento Sans"/>
              <a:buNone/>
            </a:pPr>
            <a:endParaRPr sz="1800" b="0" i="0" u="none" strike="noStrike" cap="none">
              <a:solidFill>
                <a:srgbClr val="9A9998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</p:txBody>
      </p:sp>
      <p:sp>
        <p:nvSpPr>
          <p:cNvPr id="609" name="Google Shape;609;p112"/>
          <p:cNvSpPr/>
          <p:nvPr/>
        </p:nvSpPr>
        <p:spPr>
          <a:xfrm>
            <a:off x="9578777" y="2896988"/>
            <a:ext cx="1102285" cy="610242"/>
          </a:xfrm>
          <a:custGeom>
            <a:avLst/>
            <a:gdLst/>
            <a:ahLst/>
            <a:cxnLst/>
            <a:rect l="l" t="t" r="r" b="b"/>
            <a:pathLst>
              <a:path w="1769" h="981" extrusionOk="0">
                <a:moveTo>
                  <a:pt x="1729" y="536"/>
                </a:moveTo>
                <a:lnTo>
                  <a:pt x="1729" y="536"/>
                </a:lnTo>
                <a:cubicBezTo>
                  <a:pt x="911" y="972"/>
                  <a:pt x="911" y="972"/>
                  <a:pt x="911" y="972"/>
                </a:cubicBezTo>
                <a:cubicBezTo>
                  <a:pt x="895" y="980"/>
                  <a:pt x="872" y="980"/>
                  <a:pt x="857" y="972"/>
                </a:cubicBezTo>
                <a:cubicBezTo>
                  <a:pt x="38" y="536"/>
                  <a:pt x="38" y="536"/>
                  <a:pt x="38" y="536"/>
                </a:cubicBezTo>
                <a:cubicBezTo>
                  <a:pt x="0" y="513"/>
                  <a:pt x="0" y="460"/>
                  <a:pt x="38" y="437"/>
                </a:cubicBezTo>
                <a:cubicBezTo>
                  <a:pt x="857" y="8"/>
                  <a:pt x="857" y="8"/>
                  <a:pt x="857" y="8"/>
                </a:cubicBezTo>
                <a:cubicBezTo>
                  <a:pt x="872" y="0"/>
                  <a:pt x="895" y="0"/>
                  <a:pt x="911" y="8"/>
                </a:cubicBezTo>
                <a:cubicBezTo>
                  <a:pt x="1729" y="437"/>
                  <a:pt x="1729" y="437"/>
                  <a:pt x="1729" y="437"/>
                </a:cubicBezTo>
                <a:cubicBezTo>
                  <a:pt x="1768" y="460"/>
                  <a:pt x="1768" y="513"/>
                  <a:pt x="1729" y="536"/>
                </a:cubicBezTo>
              </a:path>
            </a:pathLst>
          </a:custGeom>
          <a:solidFill>
            <a:srgbClr val="FEFFFF"/>
          </a:solidFill>
          <a:ln w="63500" cap="flat" cmpd="sng">
            <a:solidFill>
              <a:srgbClr val="D259B1"/>
            </a:solidFill>
            <a:prstDash val="solid"/>
            <a:bevel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Quattrocento Sans"/>
              <a:buNone/>
            </a:pPr>
            <a:endParaRPr sz="1800" b="0" i="0" u="none" strike="noStrike" cap="none">
              <a:solidFill>
                <a:srgbClr val="9A9998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</p:txBody>
      </p:sp>
      <p:sp>
        <p:nvSpPr>
          <p:cNvPr id="610" name="Google Shape;610;p112"/>
          <p:cNvSpPr txBox="1"/>
          <p:nvPr/>
        </p:nvSpPr>
        <p:spPr>
          <a:xfrm>
            <a:off x="1708519" y="2125129"/>
            <a:ext cx="479618" cy="7078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0" b="1">
                <a:solidFill>
                  <a:srgbClr val="353E49"/>
                </a:solidFill>
                <a:latin typeface="Lato Black"/>
                <a:ea typeface="Lato Black"/>
                <a:cs typeface="Lato Black"/>
                <a:sym typeface="Lato Black"/>
              </a:rPr>
              <a:t>1</a:t>
            </a:r>
            <a:endParaRPr/>
          </a:p>
        </p:txBody>
      </p:sp>
      <p:sp>
        <p:nvSpPr>
          <p:cNvPr id="611" name="Google Shape;611;p112"/>
          <p:cNvSpPr txBox="1"/>
          <p:nvPr/>
        </p:nvSpPr>
        <p:spPr>
          <a:xfrm>
            <a:off x="4447957" y="2120646"/>
            <a:ext cx="479618" cy="7078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0" b="1">
                <a:solidFill>
                  <a:srgbClr val="353E49"/>
                </a:solidFill>
                <a:latin typeface="Lato Black"/>
                <a:ea typeface="Lato Black"/>
                <a:cs typeface="Lato Black"/>
                <a:sym typeface="Lato Black"/>
              </a:rPr>
              <a:t>2</a:t>
            </a:r>
            <a:endParaRPr/>
          </a:p>
        </p:txBody>
      </p:sp>
      <p:sp>
        <p:nvSpPr>
          <p:cNvPr id="612" name="Google Shape;612;p112"/>
          <p:cNvSpPr txBox="1"/>
          <p:nvPr/>
        </p:nvSpPr>
        <p:spPr>
          <a:xfrm>
            <a:off x="7170408" y="2125617"/>
            <a:ext cx="479618" cy="7078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0" b="1">
                <a:solidFill>
                  <a:srgbClr val="353E49"/>
                </a:solidFill>
                <a:latin typeface="Lato Black"/>
                <a:ea typeface="Lato Black"/>
                <a:cs typeface="Lato Black"/>
                <a:sym typeface="Lato Black"/>
              </a:rPr>
              <a:t>3</a:t>
            </a:r>
            <a:endParaRPr/>
          </a:p>
        </p:txBody>
      </p:sp>
      <p:sp>
        <p:nvSpPr>
          <p:cNvPr id="613" name="Google Shape;613;p112"/>
          <p:cNvSpPr txBox="1"/>
          <p:nvPr/>
        </p:nvSpPr>
        <p:spPr>
          <a:xfrm>
            <a:off x="9895679" y="2125617"/>
            <a:ext cx="479618" cy="7078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0" b="1">
                <a:solidFill>
                  <a:srgbClr val="353E49"/>
                </a:solidFill>
                <a:latin typeface="Lato Black"/>
                <a:ea typeface="Lato Black"/>
                <a:cs typeface="Lato Black"/>
                <a:sym typeface="Lato Black"/>
              </a:rPr>
              <a:t>4</a:t>
            </a:r>
            <a:endParaRPr/>
          </a:p>
        </p:txBody>
      </p:sp>
      <p:sp>
        <p:nvSpPr>
          <p:cNvPr id="614" name="Google Shape;614;p112"/>
          <p:cNvSpPr txBox="1">
            <a:spLocks noGrp="1"/>
          </p:cNvSpPr>
          <p:nvPr>
            <p:ph type="body" idx="1"/>
          </p:nvPr>
        </p:nvSpPr>
        <p:spPr>
          <a:xfrm>
            <a:off x="838470" y="4532546"/>
            <a:ext cx="2258549" cy="1130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813"/>
              </a:spcBef>
              <a:spcAft>
                <a:spcPts val="0"/>
              </a:spcAft>
              <a:buSzPts val="1800"/>
              <a:buNone/>
              <a:defRPr sz="1800" b="1" i="0" u="none" strike="noStrike" cap="none">
                <a:solidFill>
                  <a:schemeClr val="lt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1pPr>
            <a:lvl2pPr marL="91440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15" name="Google Shape;615;p112"/>
          <p:cNvSpPr txBox="1">
            <a:spLocks noGrp="1"/>
          </p:cNvSpPr>
          <p:nvPr>
            <p:ph type="body" idx="2"/>
          </p:nvPr>
        </p:nvSpPr>
        <p:spPr>
          <a:xfrm>
            <a:off x="3589989" y="4532546"/>
            <a:ext cx="2258549" cy="1130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813"/>
              </a:spcBef>
              <a:spcAft>
                <a:spcPts val="0"/>
              </a:spcAft>
              <a:buSzPts val="1800"/>
              <a:buNone/>
              <a:defRPr sz="1800" b="1" i="0" u="none" strike="noStrike" cap="none">
                <a:solidFill>
                  <a:schemeClr val="lt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1pPr>
            <a:lvl2pPr marL="91440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16" name="Google Shape;616;p112"/>
          <p:cNvSpPr txBox="1">
            <a:spLocks noGrp="1"/>
          </p:cNvSpPr>
          <p:nvPr>
            <p:ph type="body" idx="3"/>
          </p:nvPr>
        </p:nvSpPr>
        <p:spPr>
          <a:xfrm>
            <a:off x="6341508" y="4532546"/>
            <a:ext cx="2258549" cy="1130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813"/>
              </a:spcBef>
              <a:spcAft>
                <a:spcPts val="0"/>
              </a:spcAft>
              <a:buSzPts val="1800"/>
              <a:buNone/>
              <a:defRPr sz="1800" b="1" i="0" u="none" strike="noStrike" cap="none">
                <a:solidFill>
                  <a:schemeClr val="lt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1pPr>
            <a:lvl2pPr marL="91440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17" name="Google Shape;617;p112"/>
          <p:cNvSpPr txBox="1">
            <a:spLocks noGrp="1"/>
          </p:cNvSpPr>
          <p:nvPr>
            <p:ph type="body" idx="4"/>
          </p:nvPr>
        </p:nvSpPr>
        <p:spPr>
          <a:xfrm>
            <a:off x="9093028" y="4532546"/>
            <a:ext cx="2258549" cy="1130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813"/>
              </a:spcBef>
              <a:spcAft>
                <a:spcPts val="0"/>
              </a:spcAft>
              <a:buSzPts val="1800"/>
              <a:buNone/>
              <a:defRPr sz="1800" b="1" i="0" u="none" strike="noStrike" cap="none">
                <a:solidFill>
                  <a:schemeClr val="lt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1pPr>
            <a:lvl2pPr marL="91440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enu #5">
  <p:cSld name="Menu #5">
    <p:spTree>
      <p:nvGrpSpPr>
        <p:cNvPr id="1" name="Shape 6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9" name="Google Shape;619;p113"/>
          <p:cNvSpPr txBox="1">
            <a:spLocks noGrp="1"/>
          </p:cNvSpPr>
          <p:nvPr>
            <p:ph type="title"/>
          </p:nvPr>
        </p:nvSpPr>
        <p:spPr>
          <a:xfrm>
            <a:off x="838470" y="250276"/>
            <a:ext cx="10513107" cy="43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ctr" anchorCtr="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grpSp>
        <p:nvGrpSpPr>
          <p:cNvPr id="620" name="Google Shape;620;p113"/>
          <p:cNvGrpSpPr/>
          <p:nvPr/>
        </p:nvGrpSpPr>
        <p:grpSpPr>
          <a:xfrm>
            <a:off x="5251847" y="698463"/>
            <a:ext cx="1688306" cy="27195"/>
            <a:chOff x="9673249" y="2043533"/>
            <a:chExt cx="7919727" cy="127577"/>
          </a:xfrm>
        </p:grpSpPr>
        <p:sp>
          <p:nvSpPr>
            <p:cNvPr id="621" name="Google Shape;621;p113"/>
            <p:cNvSpPr/>
            <p:nvPr/>
          </p:nvSpPr>
          <p:spPr>
            <a:xfrm>
              <a:off x="9673249" y="2043533"/>
              <a:ext cx="1201582" cy="127577"/>
            </a:xfrm>
            <a:prstGeom prst="rect">
              <a:avLst/>
            </a:prstGeom>
            <a:solidFill>
              <a:srgbClr val="0E80C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3600"/>
                <a:buFont typeface="Quattrocento Sans"/>
                <a:buNone/>
              </a:pPr>
              <a:endParaRPr sz="3600" b="0" i="0" u="none" strike="noStrike" cap="none">
                <a:solidFill>
                  <a:srgbClr val="FFFFFF"/>
                </a:solidFill>
                <a:latin typeface="Lato Light"/>
                <a:ea typeface="Lato Light"/>
                <a:cs typeface="Lato Light"/>
                <a:sym typeface="Lato Light"/>
              </a:endParaRPr>
            </a:p>
          </p:txBody>
        </p:sp>
        <p:sp>
          <p:nvSpPr>
            <p:cNvPr id="622" name="Google Shape;622;p113"/>
            <p:cNvSpPr/>
            <p:nvPr/>
          </p:nvSpPr>
          <p:spPr>
            <a:xfrm>
              <a:off x="10988830" y="2043533"/>
              <a:ext cx="1201582" cy="127577"/>
            </a:xfrm>
            <a:prstGeom prst="rect">
              <a:avLst/>
            </a:prstGeom>
            <a:solidFill>
              <a:srgbClr val="119CF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3600"/>
                <a:buFont typeface="Quattrocento Sans"/>
                <a:buNone/>
              </a:pPr>
              <a:endParaRPr sz="3600" b="0" i="0" u="none" strike="noStrike" cap="none">
                <a:solidFill>
                  <a:srgbClr val="FFFFFF"/>
                </a:solidFill>
                <a:latin typeface="Lato Light"/>
                <a:ea typeface="Lato Light"/>
                <a:cs typeface="Lato Light"/>
                <a:sym typeface="Lato Light"/>
              </a:endParaRPr>
            </a:p>
          </p:txBody>
        </p:sp>
        <p:sp>
          <p:nvSpPr>
            <p:cNvPr id="623" name="Google Shape;623;p113"/>
            <p:cNvSpPr/>
            <p:nvPr/>
          </p:nvSpPr>
          <p:spPr>
            <a:xfrm>
              <a:off x="12351686" y="2043533"/>
              <a:ext cx="1201582" cy="127577"/>
            </a:xfrm>
            <a:prstGeom prst="rect">
              <a:avLst/>
            </a:prstGeom>
            <a:solidFill>
              <a:srgbClr val="44546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3600"/>
                <a:buFont typeface="Quattrocento Sans"/>
                <a:buNone/>
              </a:pPr>
              <a:endParaRPr sz="3600" b="0" i="0" u="none" strike="noStrike" cap="none">
                <a:solidFill>
                  <a:srgbClr val="FFFFFF"/>
                </a:solidFill>
                <a:latin typeface="Lato Light"/>
                <a:ea typeface="Lato Light"/>
                <a:cs typeface="Lato Light"/>
                <a:sym typeface="Lato Light"/>
              </a:endParaRPr>
            </a:p>
          </p:txBody>
        </p:sp>
        <p:sp>
          <p:nvSpPr>
            <p:cNvPr id="624" name="Google Shape;624;p113"/>
            <p:cNvSpPr/>
            <p:nvPr/>
          </p:nvSpPr>
          <p:spPr>
            <a:xfrm>
              <a:off x="13695169" y="2043533"/>
              <a:ext cx="1201582" cy="127577"/>
            </a:xfrm>
            <a:prstGeom prst="rect">
              <a:avLst/>
            </a:prstGeom>
            <a:solidFill>
              <a:srgbClr val="8AC15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3600"/>
                <a:buFont typeface="Quattrocento Sans"/>
                <a:buNone/>
              </a:pPr>
              <a:endParaRPr sz="3600" b="0" i="0" u="none" strike="noStrike" cap="none">
                <a:solidFill>
                  <a:srgbClr val="FFFFFF"/>
                </a:solidFill>
                <a:latin typeface="Lato Light"/>
                <a:ea typeface="Lato Light"/>
                <a:cs typeface="Lato Light"/>
                <a:sym typeface="Lato Light"/>
              </a:endParaRPr>
            </a:p>
          </p:txBody>
        </p:sp>
        <p:sp>
          <p:nvSpPr>
            <p:cNvPr id="625" name="Google Shape;625;p113"/>
            <p:cNvSpPr/>
            <p:nvPr/>
          </p:nvSpPr>
          <p:spPr>
            <a:xfrm>
              <a:off x="15026793" y="2043533"/>
              <a:ext cx="1201582" cy="127577"/>
            </a:xfrm>
            <a:prstGeom prst="rect">
              <a:avLst/>
            </a:prstGeom>
            <a:solidFill>
              <a:srgbClr val="BAEF6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3600"/>
                <a:buFont typeface="Quattrocento Sans"/>
                <a:buNone/>
              </a:pPr>
              <a:endParaRPr sz="3600" b="0" i="0" u="none" strike="noStrike" cap="none">
                <a:solidFill>
                  <a:srgbClr val="FFFFFF"/>
                </a:solidFill>
                <a:latin typeface="Lato Light"/>
                <a:ea typeface="Lato Light"/>
                <a:cs typeface="Lato Light"/>
                <a:sym typeface="Lato Light"/>
              </a:endParaRPr>
            </a:p>
          </p:txBody>
        </p:sp>
        <p:sp>
          <p:nvSpPr>
            <p:cNvPr id="626" name="Google Shape;626;p113"/>
            <p:cNvSpPr/>
            <p:nvPr/>
          </p:nvSpPr>
          <p:spPr>
            <a:xfrm>
              <a:off x="16391394" y="2043533"/>
              <a:ext cx="1201582" cy="127577"/>
            </a:xfrm>
            <a:prstGeom prst="rect">
              <a:avLst/>
            </a:prstGeom>
            <a:solidFill>
              <a:srgbClr val="A9A8A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3600"/>
                <a:buFont typeface="Quattrocento Sans"/>
                <a:buNone/>
              </a:pPr>
              <a:endParaRPr sz="3600" b="0" i="0" u="none" strike="noStrike" cap="none">
                <a:solidFill>
                  <a:srgbClr val="FFFFFF"/>
                </a:solidFill>
                <a:latin typeface="Lato Light"/>
                <a:ea typeface="Lato Light"/>
                <a:cs typeface="Lato Light"/>
                <a:sym typeface="Lato Light"/>
              </a:endParaRPr>
            </a:p>
          </p:txBody>
        </p:sp>
      </p:grpSp>
      <p:sp>
        <p:nvSpPr>
          <p:cNvPr id="627" name="Google Shape;627;p113"/>
          <p:cNvSpPr/>
          <p:nvPr/>
        </p:nvSpPr>
        <p:spPr>
          <a:xfrm>
            <a:off x="5174" y="1581015"/>
            <a:ext cx="9771528" cy="2634896"/>
          </a:xfrm>
          <a:custGeom>
            <a:avLst/>
            <a:gdLst/>
            <a:ahLst/>
            <a:cxnLst/>
            <a:rect l="l" t="t" r="r" b="b"/>
            <a:pathLst>
              <a:path w="15765" h="4250" extrusionOk="0">
                <a:moveTo>
                  <a:pt x="15764" y="3269"/>
                </a:moveTo>
                <a:lnTo>
                  <a:pt x="15764" y="3269"/>
                </a:lnTo>
                <a:cubicBezTo>
                  <a:pt x="15169" y="3992"/>
                  <a:pt x="14084" y="4249"/>
                  <a:pt x="13225" y="3888"/>
                </a:cubicBezTo>
                <a:cubicBezTo>
                  <a:pt x="11939" y="3341"/>
                  <a:pt x="11377" y="1678"/>
                  <a:pt x="10059" y="1205"/>
                </a:cubicBezTo>
                <a:cubicBezTo>
                  <a:pt x="9425" y="980"/>
                  <a:pt x="8678" y="1085"/>
                  <a:pt x="8140" y="1486"/>
                </a:cubicBezTo>
                <a:cubicBezTo>
                  <a:pt x="7601" y="1887"/>
                  <a:pt x="7272" y="2562"/>
                  <a:pt x="7304" y="3237"/>
                </a:cubicBezTo>
                <a:cubicBezTo>
                  <a:pt x="7312" y="3389"/>
                  <a:pt x="7336" y="3542"/>
                  <a:pt x="7416" y="3663"/>
                </a:cubicBezTo>
                <a:cubicBezTo>
                  <a:pt x="7505" y="3783"/>
                  <a:pt x="7657" y="3872"/>
                  <a:pt x="7802" y="3831"/>
                </a:cubicBezTo>
                <a:cubicBezTo>
                  <a:pt x="7947" y="3799"/>
                  <a:pt x="8035" y="3655"/>
                  <a:pt x="8083" y="3510"/>
                </a:cubicBezTo>
                <a:cubicBezTo>
                  <a:pt x="8212" y="3084"/>
                  <a:pt x="8035" y="2594"/>
                  <a:pt x="7682" y="2329"/>
                </a:cubicBezTo>
                <a:cubicBezTo>
                  <a:pt x="7336" y="2056"/>
                  <a:pt x="6846" y="1984"/>
                  <a:pt x="6420" y="2104"/>
                </a:cubicBezTo>
                <a:cubicBezTo>
                  <a:pt x="5825" y="2265"/>
                  <a:pt x="5367" y="2739"/>
                  <a:pt x="4837" y="3044"/>
                </a:cubicBezTo>
                <a:cubicBezTo>
                  <a:pt x="4315" y="3341"/>
                  <a:pt x="3712" y="3478"/>
                  <a:pt x="3126" y="3446"/>
                </a:cubicBezTo>
                <a:cubicBezTo>
                  <a:pt x="2812" y="3422"/>
                  <a:pt x="2491" y="3357"/>
                  <a:pt x="2218" y="3205"/>
                </a:cubicBezTo>
                <a:cubicBezTo>
                  <a:pt x="1768" y="2948"/>
                  <a:pt x="1454" y="2490"/>
                  <a:pt x="1310" y="1992"/>
                </a:cubicBezTo>
                <a:cubicBezTo>
                  <a:pt x="1165" y="1494"/>
                  <a:pt x="1173" y="956"/>
                  <a:pt x="1261" y="450"/>
                </a:cubicBezTo>
                <a:cubicBezTo>
                  <a:pt x="1286" y="249"/>
                  <a:pt x="1406" y="0"/>
                  <a:pt x="1599" y="40"/>
                </a:cubicBezTo>
                <a:cubicBezTo>
                  <a:pt x="1695" y="56"/>
                  <a:pt x="1768" y="136"/>
                  <a:pt x="1808" y="225"/>
                </a:cubicBezTo>
                <a:cubicBezTo>
                  <a:pt x="1969" y="570"/>
                  <a:pt x="1840" y="1004"/>
                  <a:pt x="1567" y="1253"/>
                </a:cubicBezTo>
                <a:cubicBezTo>
                  <a:pt x="1286" y="1510"/>
                  <a:pt x="378" y="1575"/>
                  <a:pt x="0" y="1535"/>
                </a:cubicBezTo>
              </a:path>
            </a:pathLst>
          </a:custGeom>
          <a:noFill/>
          <a:ln w="63500" cap="flat" cmpd="sng">
            <a:solidFill>
              <a:srgbClr val="7F7F7F">
                <a:alpha val="20000"/>
              </a:srgb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Quattrocento Sans"/>
              <a:buNone/>
            </a:pPr>
            <a:endParaRPr sz="1800" b="0" i="0" u="none" strike="noStrike" cap="none">
              <a:solidFill>
                <a:srgbClr val="9A9998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</p:txBody>
      </p:sp>
      <p:sp>
        <p:nvSpPr>
          <p:cNvPr id="628" name="Google Shape;628;p113"/>
          <p:cNvSpPr/>
          <p:nvPr/>
        </p:nvSpPr>
        <p:spPr>
          <a:xfrm>
            <a:off x="800563" y="2879328"/>
            <a:ext cx="1120651" cy="1035920"/>
          </a:xfrm>
          <a:custGeom>
            <a:avLst/>
            <a:gdLst/>
            <a:ahLst/>
            <a:cxnLst/>
            <a:rect l="l" t="t" r="r" b="b"/>
            <a:pathLst>
              <a:path w="1808" h="1672" extrusionOk="0">
                <a:moveTo>
                  <a:pt x="1068" y="0"/>
                </a:moveTo>
                <a:lnTo>
                  <a:pt x="1068" y="0"/>
                </a:lnTo>
                <a:cubicBezTo>
                  <a:pt x="739" y="0"/>
                  <a:pt x="739" y="0"/>
                  <a:pt x="739" y="0"/>
                </a:cubicBezTo>
                <a:cubicBezTo>
                  <a:pt x="546" y="0"/>
                  <a:pt x="361" y="104"/>
                  <a:pt x="265" y="273"/>
                </a:cubicBezTo>
                <a:cubicBezTo>
                  <a:pt x="104" y="563"/>
                  <a:pt x="104" y="563"/>
                  <a:pt x="104" y="563"/>
                </a:cubicBezTo>
                <a:cubicBezTo>
                  <a:pt x="0" y="731"/>
                  <a:pt x="0" y="940"/>
                  <a:pt x="104" y="1109"/>
                </a:cubicBezTo>
                <a:cubicBezTo>
                  <a:pt x="265" y="1398"/>
                  <a:pt x="265" y="1398"/>
                  <a:pt x="265" y="1398"/>
                </a:cubicBezTo>
                <a:cubicBezTo>
                  <a:pt x="361" y="1567"/>
                  <a:pt x="546" y="1671"/>
                  <a:pt x="739" y="1671"/>
                </a:cubicBezTo>
                <a:cubicBezTo>
                  <a:pt x="1068" y="1671"/>
                  <a:pt x="1068" y="1671"/>
                  <a:pt x="1068" y="1671"/>
                </a:cubicBezTo>
                <a:cubicBezTo>
                  <a:pt x="1269" y="1671"/>
                  <a:pt x="1446" y="1567"/>
                  <a:pt x="1550" y="1398"/>
                </a:cubicBezTo>
                <a:cubicBezTo>
                  <a:pt x="1711" y="1109"/>
                  <a:pt x="1711" y="1109"/>
                  <a:pt x="1711" y="1109"/>
                </a:cubicBezTo>
                <a:cubicBezTo>
                  <a:pt x="1807" y="940"/>
                  <a:pt x="1807" y="731"/>
                  <a:pt x="1711" y="563"/>
                </a:cubicBezTo>
                <a:cubicBezTo>
                  <a:pt x="1550" y="273"/>
                  <a:pt x="1550" y="273"/>
                  <a:pt x="1550" y="273"/>
                </a:cubicBezTo>
                <a:cubicBezTo>
                  <a:pt x="1446" y="104"/>
                  <a:pt x="1269" y="0"/>
                  <a:pt x="1068" y="0"/>
                </a:cubicBezTo>
              </a:path>
            </a:pathLst>
          </a:custGeom>
          <a:solidFill>
            <a:srgbClr val="89F3D3"/>
          </a:solidFill>
          <a:ln w="9525" cap="flat" cmpd="sng">
            <a:solidFill>
              <a:srgbClr val="FFFFFF"/>
            </a:solidFill>
            <a:prstDash val="solid"/>
            <a:bevel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Quattrocento Sans"/>
              <a:buNone/>
            </a:pPr>
            <a:endParaRPr sz="1800" b="0" i="0" u="none" strike="noStrike" cap="none">
              <a:solidFill>
                <a:srgbClr val="9A9998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</p:txBody>
      </p:sp>
      <p:sp>
        <p:nvSpPr>
          <p:cNvPr id="629" name="Google Shape;629;p113"/>
          <p:cNvSpPr/>
          <p:nvPr/>
        </p:nvSpPr>
        <p:spPr>
          <a:xfrm>
            <a:off x="3077396" y="2537668"/>
            <a:ext cx="1120651" cy="1035918"/>
          </a:xfrm>
          <a:custGeom>
            <a:avLst/>
            <a:gdLst/>
            <a:ahLst/>
            <a:cxnLst/>
            <a:rect l="l" t="t" r="r" b="b"/>
            <a:pathLst>
              <a:path w="1809" h="1671" extrusionOk="0">
                <a:moveTo>
                  <a:pt x="1068" y="0"/>
                </a:moveTo>
                <a:lnTo>
                  <a:pt x="1068" y="0"/>
                </a:lnTo>
                <a:cubicBezTo>
                  <a:pt x="739" y="0"/>
                  <a:pt x="739" y="0"/>
                  <a:pt x="739" y="0"/>
                </a:cubicBezTo>
                <a:cubicBezTo>
                  <a:pt x="546" y="0"/>
                  <a:pt x="361" y="103"/>
                  <a:pt x="265" y="272"/>
                </a:cubicBezTo>
                <a:cubicBezTo>
                  <a:pt x="104" y="561"/>
                  <a:pt x="104" y="561"/>
                  <a:pt x="104" y="561"/>
                </a:cubicBezTo>
                <a:cubicBezTo>
                  <a:pt x="0" y="730"/>
                  <a:pt x="0" y="939"/>
                  <a:pt x="104" y="1107"/>
                </a:cubicBezTo>
                <a:cubicBezTo>
                  <a:pt x="265" y="1397"/>
                  <a:pt x="265" y="1397"/>
                  <a:pt x="265" y="1397"/>
                </a:cubicBezTo>
                <a:cubicBezTo>
                  <a:pt x="361" y="1565"/>
                  <a:pt x="546" y="1670"/>
                  <a:pt x="739" y="1670"/>
                </a:cubicBezTo>
                <a:cubicBezTo>
                  <a:pt x="1068" y="1670"/>
                  <a:pt x="1068" y="1670"/>
                  <a:pt x="1068" y="1670"/>
                </a:cubicBezTo>
                <a:cubicBezTo>
                  <a:pt x="1269" y="1670"/>
                  <a:pt x="1446" y="1565"/>
                  <a:pt x="1551" y="1397"/>
                </a:cubicBezTo>
                <a:cubicBezTo>
                  <a:pt x="1711" y="1107"/>
                  <a:pt x="1711" y="1107"/>
                  <a:pt x="1711" y="1107"/>
                </a:cubicBezTo>
                <a:cubicBezTo>
                  <a:pt x="1808" y="939"/>
                  <a:pt x="1808" y="730"/>
                  <a:pt x="1711" y="561"/>
                </a:cubicBezTo>
                <a:cubicBezTo>
                  <a:pt x="1551" y="272"/>
                  <a:pt x="1551" y="272"/>
                  <a:pt x="1551" y="272"/>
                </a:cubicBezTo>
                <a:cubicBezTo>
                  <a:pt x="1446" y="103"/>
                  <a:pt x="1269" y="0"/>
                  <a:pt x="1068" y="0"/>
                </a:cubicBezTo>
              </a:path>
            </a:pathLst>
          </a:custGeom>
          <a:solidFill>
            <a:srgbClr val="69B8F8"/>
          </a:solidFill>
          <a:ln w="9525" cap="flat" cmpd="sng">
            <a:solidFill>
              <a:srgbClr val="FFFFFF"/>
            </a:solidFill>
            <a:prstDash val="solid"/>
            <a:bevel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Quattrocento Sans"/>
              <a:buNone/>
            </a:pPr>
            <a:endParaRPr sz="1800" b="0" i="0" u="none" strike="noStrike" cap="none">
              <a:solidFill>
                <a:srgbClr val="9A9998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</p:txBody>
      </p:sp>
      <p:sp>
        <p:nvSpPr>
          <p:cNvPr id="630" name="Google Shape;630;p113"/>
          <p:cNvSpPr/>
          <p:nvPr/>
        </p:nvSpPr>
        <p:spPr>
          <a:xfrm>
            <a:off x="5821624" y="1868010"/>
            <a:ext cx="1115184" cy="1035920"/>
          </a:xfrm>
          <a:custGeom>
            <a:avLst/>
            <a:gdLst/>
            <a:ahLst/>
            <a:cxnLst/>
            <a:rect l="l" t="t" r="r" b="b"/>
            <a:pathLst>
              <a:path w="1800" h="1671" extrusionOk="0">
                <a:moveTo>
                  <a:pt x="1060" y="0"/>
                </a:moveTo>
                <a:lnTo>
                  <a:pt x="1060" y="0"/>
                </a:lnTo>
                <a:cubicBezTo>
                  <a:pt x="738" y="0"/>
                  <a:pt x="738" y="0"/>
                  <a:pt x="738" y="0"/>
                </a:cubicBezTo>
                <a:cubicBezTo>
                  <a:pt x="537" y="0"/>
                  <a:pt x="354" y="104"/>
                  <a:pt x="257" y="273"/>
                </a:cubicBezTo>
                <a:cubicBezTo>
                  <a:pt x="96" y="562"/>
                  <a:pt x="96" y="562"/>
                  <a:pt x="96" y="562"/>
                </a:cubicBezTo>
                <a:cubicBezTo>
                  <a:pt x="0" y="731"/>
                  <a:pt x="0" y="940"/>
                  <a:pt x="96" y="1109"/>
                </a:cubicBezTo>
                <a:cubicBezTo>
                  <a:pt x="257" y="1397"/>
                  <a:pt x="257" y="1397"/>
                  <a:pt x="257" y="1397"/>
                </a:cubicBezTo>
                <a:cubicBezTo>
                  <a:pt x="354" y="1566"/>
                  <a:pt x="537" y="1670"/>
                  <a:pt x="738" y="1670"/>
                </a:cubicBezTo>
                <a:cubicBezTo>
                  <a:pt x="1060" y="1670"/>
                  <a:pt x="1060" y="1670"/>
                  <a:pt x="1060" y="1670"/>
                </a:cubicBezTo>
                <a:cubicBezTo>
                  <a:pt x="1260" y="1670"/>
                  <a:pt x="1445" y="1566"/>
                  <a:pt x="1542" y="1397"/>
                </a:cubicBezTo>
                <a:cubicBezTo>
                  <a:pt x="1702" y="1109"/>
                  <a:pt x="1702" y="1109"/>
                  <a:pt x="1702" y="1109"/>
                </a:cubicBezTo>
                <a:cubicBezTo>
                  <a:pt x="1799" y="940"/>
                  <a:pt x="1799" y="731"/>
                  <a:pt x="1702" y="562"/>
                </a:cubicBezTo>
                <a:cubicBezTo>
                  <a:pt x="1542" y="273"/>
                  <a:pt x="1542" y="273"/>
                  <a:pt x="1542" y="273"/>
                </a:cubicBezTo>
                <a:cubicBezTo>
                  <a:pt x="1445" y="104"/>
                  <a:pt x="1260" y="0"/>
                  <a:pt x="1060" y="0"/>
                </a:cubicBezTo>
              </a:path>
            </a:pathLst>
          </a:custGeom>
          <a:solidFill>
            <a:srgbClr val="F5E252"/>
          </a:solidFill>
          <a:ln w="9525" cap="flat" cmpd="sng">
            <a:solidFill>
              <a:srgbClr val="FFFFFF"/>
            </a:solidFill>
            <a:prstDash val="solid"/>
            <a:bevel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Quattrocento Sans"/>
              <a:buNone/>
            </a:pPr>
            <a:endParaRPr sz="1800" b="0" i="0" u="none" strike="noStrike" cap="none">
              <a:solidFill>
                <a:srgbClr val="9A9998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</p:txBody>
      </p:sp>
      <p:sp>
        <p:nvSpPr>
          <p:cNvPr id="631" name="Google Shape;631;p113"/>
          <p:cNvSpPr/>
          <p:nvPr/>
        </p:nvSpPr>
        <p:spPr>
          <a:xfrm>
            <a:off x="7986393" y="3570853"/>
            <a:ext cx="1120651" cy="1035918"/>
          </a:xfrm>
          <a:custGeom>
            <a:avLst/>
            <a:gdLst/>
            <a:ahLst/>
            <a:cxnLst/>
            <a:rect l="l" t="t" r="r" b="b"/>
            <a:pathLst>
              <a:path w="1809" h="1672" extrusionOk="0">
                <a:moveTo>
                  <a:pt x="1069" y="0"/>
                </a:moveTo>
                <a:lnTo>
                  <a:pt x="1069" y="0"/>
                </a:lnTo>
                <a:cubicBezTo>
                  <a:pt x="740" y="0"/>
                  <a:pt x="740" y="0"/>
                  <a:pt x="740" y="0"/>
                </a:cubicBezTo>
                <a:cubicBezTo>
                  <a:pt x="539" y="0"/>
                  <a:pt x="362" y="104"/>
                  <a:pt x="257" y="273"/>
                </a:cubicBezTo>
                <a:cubicBezTo>
                  <a:pt x="97" y="554"/>
                  <a:pt x="97" y="554"/>
                  <a:pt x="97" y="554"/>
                </a:cubicBezTo>
                <a:cubicBezTo>
                  <a:pt x="0" y="731"/>
                  <a:pt x="0" y="940"/>
                  <a:pt x="97" y="1109"/>
                </a:cubicBezTo>
                <a:cubicBezTo>
                  <a:pt x="257" y="1390"/>
                  <a:pt x="257" y="1390"/>
                  <a:pt x="257" y="1390"/>
                </a:cubicBezTo>
                <a:cubicBezTo>
                  <a:pt x="362" y="1567"/>
                  <a:pt x="539" y="1671"/>
                  <a:pt x="740" y="1671"/>
                </a:cubicBezTo>
                <a:cubicBezTo>
                  <a:pt x="1069" y="1671"/>
                  <a:pt x="1069" y="1671"/>
                  <a:pt x="1069" y="1671"/>
                </a:cubicBezTo>
                <a:cubicBezTo>
                  <a:pt x="1262" y="1671"/>
                  <a:pt x="1447" y="1567"/>
                  <a:pt x="1543" y="1390"/>
                </a:cubicBezTo>
                <a:cubicBezTo>
                  <a:pt x="1704" y="1109"/>
                  <a:pt x="1704" y="1109"/>
                  <a:pt x="1704" y="1109"/>
                </a:cubicBezTo>
                <a:cubicBezTo>
                  <a:pt x="1808" y="940"/>
                  <a:pt x="1808" y="731"/>
                  <a:pt x="1704" y="554"/>
                </a:cubicBezTo>
                <a:cubicBezTo>
                  <a:pt x="1543" y="273"/>
                  <a:pt x="1543" y="273"/>
                  <a:pt x="1543" y="273"/>
                </a:cubicBezTo>
                <a:cubicBezTo>
                  <a:pt x="1447" y="104"/>
                  <a:pt x="1262" y="0"/>
                  <a:pt x="1069" y="0"/>
                </a:cubicBezTo>
              </a:path>
            </a:pathLst>
          </a:custGeom>
          <a:solidFill>
            <a:srgbClr val="D259B1"/>
          </a:solidFill>
          <a:ln w="9525" cap="flat" cmpd="sng">
            <a:solidFill>
              <a:srgbClr val="FFFFFF"/>
            </a:solidFill>
            <a:prstDash val="solid"/>
            <a:bevel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Quattrocento Sans"/>
              <a:buNone/>
            </a:pPr>
            <a:endParaRPr sz="1800" b="0" i="0" u="none" strike="noStrike" cap="none">
              <a:solidFill>
                <a:srgbClr val="9A9998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</p:txBody>
      </p:sp>
      <p:sp>
        <p:nvSpPr>
          <p:cNvPr id="632" name="Google Shape;632;p113"/>
          <p:cNvSpPr/>
          <p:nvPr/>
        </p:nvSpPr>
        <p:spPr>
          <a:xfrm>
            <a:off x="8675183" y="1201086"/>
            <a:ext cx="2954692" cy="1754775"/>
          </a:xfrm>
          <a:custGeom>
            <a:avLst/>
            <a:gdLst/>
            <a:ahLst/>
            <a:cxnLst/>
            <a:rect l="l" t="t" r="r" b="b"/>
            <a:pathLst>
              <a:path w="4766" h="2829" extrusionOk="0">
                <a:moveTo>
                  <a:pt x="1446" y="2828"/>
                </a:moveTo>
                <a:lnTo>
                  <a:pt x="1446" y="2828"/>
                </a:lnTo>
                <a:cubicBezTo>
                  <a:pt x="56" y="2321"/>
                  <a:pt x="56" y="2321"/>
                  <a:pt x="56" y="2321"/>
                </a:cubicBezTo>
                <a:cubicBezTo>
                  <a:pt x="8" y="2305"/>
                  <a:pt x="0" y="2233"/>
                  <a:pt x="48" y="2210"/>
                </a:cubicBezTo>
                <a:cubicBezTo>
                  <a:pt x="4765" y="0"/>
                  <a:pt x="4765" y="0"/>
                  <a:pt x="4765" y="0"/>
                </a:cubicBezTo>
                <a:lnTo>
                  <a:pt x="1446" y="2828"/>
                </a:lnTo>
              </a:path>
            </a:pathLst>
          </a:custGeom>
          <a:solidFill>
            <a:srgbClr val="895BDE"/>
          </a:solidFill>
          <a:ln w="9525" cap="flat" cmpd="sng">
            <a:solidFill>
              <a:srgbClr val="FEFFFF"/>
            </a:solidFill>
            <a:prstDash val="solid"/>
            <a:bevel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Quattrocento Sans"/>
              <a:buNone/>
            </a:pPr>
            <a:endParaRPr sz="1800" b="0" i="0" u="none" strike="noStrike" cap="none">
              <a:solidFill>
                <a:srgbClr val="9A9998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</p:txBody>
      </p:sp>
      <p:sp>
        <p:nvSpPr>
          <p:cNvPr id="633" name="Google Shape;633;p113"/>
          <p:cNvSpPr/>
          <p:nvPr/>
        </p:nvSpPr>
        <p:spPr>
          <a:xfrm>
            <a:off x="9571703" y="1201086"/>
            <a:ext cx="2058172" cy="2654030"/>
          </a:xfrm>
          <a:custGeom>
            <a:avLst/>
            <a:gdLst/>
            <a:ahLst/>
            <a:cxnLst/>
            <a:rect l="l" t="t" r="r" b="b"/>
            <a:pathLst>
              <a:path w="3320" h="4283" extrusionOk="0">
                <a:moveTo>
                  <a:pt x="0" y="2828"/>
                </a:moveTo>
                <a:lnTo>
                  <a:pt x="177" y="4282"/>
                </a:lnTo>
                <a:lnTo>
                  <a:pt x="450" y="2996"/>
                </a:lnTo>
                <a:lnTo>
                  <a:pt x="3319" y="0"/>
                </a:lnTo>
                <a:lnTo>
                  <a:pt x="0" y="2828"/>
                </a:lnTo>
              </a:path>
            </a:pathLst>
          </a:custGeom>
          <a:solidFill>
            <a:srgbClr val="895BDE"/>
          </a:solidFill>
          <a:ln w="9525" cap="flat" cmpd="sng">
            <a:solidFill>
              <a:srgbClr val="FEFFFF"/>
            </a:solidFill>
            <a:prstDash val="solid"/>
            <a:bevel/>
            <a:headEnd type="none" w="med" len="med"/>
            <a:tailEnd type="none" w="med" len="med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Quattrocento Sans"/>
              <a:buNone/>
            </a:pPr>
            <a:endParaRPr sz="1800" b="0" i="0" u="none" strike="noStrike" cap="none">
              <a:solidFill>
                <a:srgbClr val="9A9998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</p:txBody>
      </p:sp>
      <p:sp>
        <p:nvSpPr>
          <p:cNvPr id="634" name="Google Shape;634;p113"/>
          <p:cNvSpPr/>
          <p:nvPr/>
        </p:nvSpPr>
        <p:spPr>
          <a:xfrm>
            <a:off x="9681035" y="2253405"/>
            <a:ext cx="1574378" cy="1604443"/>
          </a:xfrm>
          <a:custGeom>
            <a:avLst/>
            <a:gdLst/>
            <a:ahLst/>
            <a:cxnLst/>
            <a:rect l="l" t="t" r="r" b="b"/>
            <a:pathLst>
              <a:path w="2540" h="2587" extrusionOk="0">
                <a:moveTo>
                  <a:pt x="0" y="2586"/>
                </a:moveTo>
                <a:lnTo>
                  <a:pt x="2539" y="0"/>
                </a:lnTo>
                <a:lnTo>
                  <a:pt x="273" y="1300"/>
                </a:lnTo>
                <a:lnTo>
                  <a:pt x="0" y="2586"/>
                </a:lnTo>
              </a:path>
            </a:pathLst>
          </a:custGeom>
          <a:solidFill>
            <a:srgbClr val="895BDE"/>
          </a:solidFill>
          <a:ln w="9525" cap="flat" cmpd="sng">
            <a:solidFill>
              <a:srgbClr val="FEFFFF"/>
            </a:solidFill>
            <a:prstDash val="solid"/>
            <a:bevel/>
            <a:headEnd type="none" w="med" len="med"/>
            <a:tailEnd type="none" w="med" len="med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Quattrocento Sans"/>
              <a:buNone/>
            </a:pPr>
            <a:endParaRPr sz="1800" b="0" i="0" u="none" strike="noStrike" cap="none">
              <a:solidFill>
                <a:srgbClr val="9A9998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</p:txBody>
      </p:sp>
      <p:sp>
        <p:nvSpPr>
          <p:cNvPr id="635" name="Google Shape;635;p113"/>
          <p:cNvSpPr/>
          <p:nvPr/>
        </p:nvSpPr>
        <p:spPr>
          <a:xfrm>
            <a:off x="9850499" y="1201086"/>
            <a:ext cx="1779376" cy="2342434"/>
          </a:xfrm>
          <a:custGeom>
            <a:avLst/>
            <a:gdLst/>
            <a:ahLst/>
            <a:cxnLst/>
            <a:rect l="l" t="t" r="r" b="b"/>
            <a:pathLst>
              <a:path w="2870" h="3777" extrusionOk="0">
                <a:moveTo>
                  <a:pt x="0" y="2996"/>
                </a:moveTo>
                <a:lnTo>
                  <a:pt x="0" y="2996"/>
                </a:lnTo>
                <a:cubicBezTo>
                  <a:pt x="2869" y="0"/>
                  <a:pt x="2869" y="0"/>
                  <a:pt x="2869" y="0"/>
                </a:cubicBezTo>
                <a:cubicBezTo>
                  <a:pt x="1816" y="3719"/>
                  <a:pt x="1816" y="3719"/>
                  <a:pt x="1816" y="3719"/>
                </a:cubicBezTo>
                <a:cubicBezTo>
                  <a:pt x="1808" y="3752"/>
                  <a:pt x="1768" y="3776"/>
                  <a:pt x="1736" y="3760"/>
                </a:cubicBezTo>
                <a:lnTo>
                  <a:pt x="0" y="2996"/>
                </a:lnTo>
              </a:path>
            </a:pathLst>
          </a:custGeom>
          <a:solidFill>
            <a:srgbClr val="895BDE"/>
          </a:solidFill>
          <a:ln w="9525" cap="flat" cmpd="sng">
            <a:solidFill>
              <a:srgbClr val="FEFFFF"/>
            </a:solidFill>
            <a:prstDash val="solid"/>
            <a:bevel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Quattrocento Sans"/>
              <a:buNone/>
            </a:pPr>
            <a:endParaRPr sz="1800" b="0" i="0" u="none" strike="noStrike" cap="none">
              <a:solidFill>
                <a:srgbClr val="9A9998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</p:txBody>
      </p:sp>
      <p:sp>
        <p:nvSpPr>
          <p:cNvPr id="636" name="Google Shape;636;p113"/>
          <p:cNvSpPr/>
          <p:nvPr/>
        </p:nvSpPr>
        <p:spPr>
          <a:xfrm>
            <a:off x="1079359" y="3114392"/>
            <a:ext cx="568525" cy="568525"/>
          </a:xfrm>
          <a:custGeom>
            <a:avLst/>
            <a:gdLst/>
            <a:ahLst/>
            <a:cxnLst/>
            <a:rect l="l" t="t" r="r" b="b"/>
            <a:pathLst>
              <a:path w="917" h="916" extrusionOk="0">
                <a:moveTo>
                  <a:pt x="779" y="136"/>
                </a:moveTo>
                <a:lnTo>
                  <a:pt x="779" y="136"/>
                </a:lnTo>
                <a:cubicBezTo>
                  <a:pt x="691" y="48"/>
                  <a:pt x="578" y="0"/>
                  <a:pt x="458" y="0"/>
                </a:cubicBezTo>
                <a:cubicBezTo>
                  <a:pt x="337" y="0"/>
                  <a:pt x="217" y="48"/>
                  <a:pt x="128" y="136"/>
                </a:cubicBezTo>
                <a:cubicBezTo>
                  <a:pt x="48" y="217"/>
                  <a:pt x="0" y="337"/>
                  <a:pt x="0" y="458"/>
                </a:cubicBezTo>
                <a:cubicBezTo>
                  <a:pt x="0" y="578"/>
                  <a:pt x="48" y="699"/>
                  <a:pt x="128" y="779"/>
                </a:cubicBezTo>
                <a:cubicBezTo>
                  <a:pt x="217" y="867"/>
                  <a:pt x="329" y="915"/>
                  <a:pt x="450" y="915"/>
                </a:cubicBezTo>
                <a:lnTo>
                  <a:pt x="458" y="915"/>
                </a:lnTo>
                <a:lnTo>
                  <a:pt x="458" y="915"/>
                </a:lnTo>
                <a:lnTo>
                  <a:pt x="458" y="915"/>
                </a:lnTo>
                <a:cubicBezTo>
                  <a:pt x="578" y="915"/>
                  <a:pt x="691" y="867"/>
                  <a:pt x="779" y="779"/>
                </a:cubicBezTo>
                <a:cubicBezTo>
                  <a:pt x="867" y="699"/>
                  <a:pt x="916" y="578"/>
                  <a:pt x="916" y="458"/>
                </a:cubicBezTo>
                <a:cubicBezTo>
                  <a:pt x="916" y="337"/>
                  <a:pt x="867" y="217"/>
                  <a:pt x="779" y="136"/>
                </a:cubicBezTo>
                <a:close/>
                <a:moveTo>
                  <a:pt x="192" y="747"/>
                </a:moveTo>
                <a:lnTo>
                  <a:pt x="192" y="747"/>
                </a:lnTo>
                <a:cubicBezTo>
                  <a:pt x="192" y="747"/>
                  <a:pt x="192" y="747"/>
                  <a:pt x="192" y="739"/>
                </a:cubicBezTo>
                <a:lnTo>
                  <a:pt x="192" y="739"/>
                </a:lnTo>
                <a:cubicBezTo>
                  <a:pt x="249" y="691"/>
                  <a:pt x="353" y="658"/>
                  <a:pt x="450" y="658"/>
                </a:cubicBezTo>
                <a:cubicBezTo>
                  <a:pt x="554" y="658"/>
                  <a:pt x="659" y="691"/>
                  <a:pt x="715" y="747"/>
                </a:cubicBezTo>
                <a:lnTo>
                  <a:pt x="723" y="747"/>
                </a:lnTo>
                <a:lnTo>
                  <a:pt x="715" y="747"/>
                </a:lnTo>
                <a:cubicBezTo>
                  <a:pt x="650" y="819"/>
                  <a:pt x="554" y="859"/>
                  <a:pt x="458" y="859"/>
                </a:cubicBezTo>
                <a:cubicBezTo>
                  <a:pt x="450" y="859"/>
                  <a:pt x="450" y="859"/>
                  <a:pt x="450" y="859"/>
                </a:cubicBezTo>
                <a:cubicBezTo>
                  <a:pt x="345" y="851"/>
                  <a:pt x="257" y="811"/>
                  <a:pt x="192" y="747"/>
                </a:cubicBezTo>
                <a:close/>
                <a:moveTo>
                  <a:pt x="763" y="707"/>
                </a:moveTo>
                <a:lnTo>
                  <a:pt x="763" y="707"/>
                </a:lnTo>
                <a:cubicBezTo>
                  <a:pt x="763" y="707"/>
                  <a:pt x="763" y="699"/>
                  <a:pt x="755" y="699"/>
                </a:cubicBezTo>
                <a:cubicBezTo>
                  <a:pt x="723" y="667"/>
                  <a:pt x="675" y="642"/>
                  <a:pt x="626" y="626"/>
                </a:cubicBezTo>
                <a:cubicBezTo>
                  <a:pt x="570" y="602"/>
                  <a:pt x="514" y="594"/>
                  <a:pt x="450" y="594"/>
                </a:cubicBezTo>
                <a:cubicBezTo>
                  <a:pt x="337" y="594"/>
                  <a:pt x="225" y="634"/>
                  <a:pt x="152" y="691"/>
                </a:cubicBezTo>
                <a:cubicBezTo>
                  <a:pt x="144" y="699"/>
                  <a:pt x="144" y="699"/>
                  <a:pt x="144" y="707"/>
                </a:cubicBezTo>
                <a:cubicBezTo>
                  <a:pt x="88" y="634"/>
                  <a:pt x="56" y="546"/>
                  <a:pt x="56" y="458"/>
                </a:cubicBezTo>
                <a:cubicBezTo>
                  <a:pt x="56" y="353"/>
                  <a:pt x="96" y="249"/>
                  <a:pt x="176" y="176"/>
                </a:cubicBezTo>
                <a:cubicBezTo>
                  <a:pt x="249" y="104"/>
                  <a:pt x="353" y="64"/>
                  <a:pt x="458" y="64"/>
                </a:cubicBezTo>
                <a:cubicBezTo>
                  <a:pt x="562" y="64"/>
                  <a:pt x="659" y="104"/>
                  <a:pt x="739" y="176"/>
                </a:cubicBezTo>
                <a:cubicBezTo>
                  <a:pt x="811" y="249"/>
                  <a:pt x="851" y="353"/>
                  <a:pt x="851" y="458"/>
                </a:cubicBezTo>
                <a:cubicBezTo>
                  <a:pt x="851" y="554"/>
                  <a:pt x="827" y="634"/>
                  <a:pt x="763" y="707"/>
                </a:cubicBezTo>
                <a:close/>
              </a:path>
            </a:pathLst>
          </a:custGeom>
          <a:solidFill>
            <a:srgbClr val="FEFFF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Quattrocento Sans"/>
              <a:buNone/>
            </a:pPr>
            <a:endParaRPr sz="1800" b="0" i="0" u="none" strike="noStrike" cap="none">
              <a:solidFill>
                <a:srgbClr val="9A9998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</p:txBody>
      </p:sp>
      <p:sp>
        <p:nvSpPr>
          <p:cNvPr id="637" name="Google Shape;637;p113"/>
          <p:cNvSpPr/>
          <p:nvPr/>
        </p:nvSpPr>
        <p:spPr>
          <a:xfrm>
            <a:off x="1213290" y="3171792"/>
            <a:ext cx="295196" cy="295196"/>
          </a:xfrm>
          <a:custGeom>
            <a:avLst/>
            <a:gdLst/>
            <a:ahLst/>
            <a:cxnLst/>
            <a:rect l="l" t="t" r="r" b="b"/>
            <a:pathLst>
              <a:path w="475" h="475" extrusionOk="0">
                <a:moveTo>
                  <a:pt x="233" y="0"/>
                </a:moveTo>
                <a:lnTo>
                  <a:pt x="233" y="0"/>
                </a:lnTo>
                <a:cubicBezTo>
                  <a:pt x="104" y="0"/>
                  <a:pt x="0" y="104"/>
                  <a:pt x="0" y="241"/>
                </a:cubicBezTo>
                <a:cubicBezTo>
                  <a:pt x="0" y="370"/>
                  <a:pt x="104" y="474"/>
                  <a:pt x="233" y="474"/>
                </a:cubicBezTo>
                <a:cubicBezTo>
                  <a:pt x="369" y="474"/>
                  <a:pt x="474" y="370"/>
                  <a:pt x="474" y="241"/>
                </a:cubicBezTo>
                <a:cubicBezTo>
                  <a:pt x="474" y="104"/>
                  <a:pt x="369" y="0"/>
                  <a:pt x="233" y="0"/>
                </a:cubicBezTo>
                <a:close/>
                <a:moveTo>
                  <a:pt x="233" y="418"/>
                </a:moveTo>
                <a:lnTo>
                  <a:pt x="233" y="418"/>
                </a:lnTo>
                <a:cubicBezTo>
                  <a:pt x="136" y="418"/>
                  <a:pt x="56" y="337"/>
                  <a:pt x="56" y="241"/>
                </a:cubicBezTo>
                <a:cubicBezTo>
                  <a:pt x="56" y="137"/>
                  <a:pt x="136" y="64"/>
                  <a:pt x="233" y="64"/>
                </a:cubicBezTo>
                <a:cubicBezTo>
                  <a:pt x="329" y="64"/>
                  <a:pt x="409" y="137"/>
                  <a:pt x="409" y="241"/>
                </a:cubicBezTo>
                <a:cubicBezTo>
                  <a:pt x="409" y="337"/>
                  <a:pt x="329" y="418"/>
                  <a:pt x="233" y="418"/>
                </a:cubicBezTo>
                <a:close/>
              </a:path>
            </a:pathLst>
          </a:custGeom>
          <a:solidFill>
            <a:srgbClr val="FEFFF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Quattrocento Sans"/>
              <a:buNone/>
            </a:pPr>
            <a:endParaRPr sz="1800" b="0" i="0" u="none" strike="noStrike" cap="none">
              <a:solidFill>
                <a:srgbClr val="9A9998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</p:txBody>
      </p:sp>
      <p:sp>
        <p:nvSpPr>
          <p:cNvPr id="638" name="Google Shape;638;p113"/>
          <p:cNvSpPr/>
          <p:nvPr/>
        </p:nvSpPr>
        <p:spPr>
          <a:xfrm>
            <a:off x="6089487" y="2097606"/>
            <a:ext cx="579459" cy="576726"/>
          </a:xfrm>
          <a:custGeom>
            <a:avLst/>
            <a:gdLst/>
            <a:ahLst/>
            <a:cxnLst/>
            <a:rect l="l" t="t" r="r" b="b"/>
            <a:pathLst>
              <a:path w="933" h="932" extrusionOk="0">
                <a:moveTo>
                  <a:pt x="466" y="931"/>
                </a:moveTo>
                <a:lnTo>
                  <a:pt x="466" y="931"/>
                </a:lnTo>
                <a:cubicBezTo>
                  <a:pt x="337" y="931"/>
                  <a:pt x="225" y="882"/>
                  <a:pt x="137" y="794"/>
                </a:cubicBezTo>
                <a:cubicBezTo>
                  <a:pt x="48" y="707"/>
                  <a:pt x="0" y="586"/>
                  <a:pt x="0" y="465"/>
                </a:cubicBezTo>
                <a:cubicBezTo>
                  <a:pt x="0" y="337"/>
                  <a:pt x="48" y="225"/>
                  <a:pt x="137" y="136"/>
                </a:cubicBezTo>
                <a:cubicBezTo>
                  <a:pt x="225" y="48"/>
                  <a:pt x="337" y="0"/>
                  <a:pt x="466" y="0"/>
                </a:cubicBezTo>
                <a:cubicBezTo>
                  <a:pt x="595" y="0"/>
                  <a:pt x="707" y="48"/>
                  <a:pt x="795" y="136"/>
                </a:cubicBezTo>
                <a:cubicBezTo>
                  <a:pt x="884" y="225"/>
                  <a:pt x="932" y="337"/>
                  <a:pt x="932" y="465"/>
                </a:cubicBezTo>
                <a:cubicBezTo>
                  <a:pt x="932" y="586"/>
                  <a:pt x="884" y="707"/>
                  <a:pt x="795" y="794"/>
                </a:cubicBezTo>
                <a:cubicBezTo>
                  <a:pt x="707" y="882"/>
                  <a:pt x="595" y="931"/>
                  <a:pt x="466" y="931"/>
                </a:cubicBezTo>
                <a:close/>
                <a:moveTo>
                  <a:pt x="466" y="56"/>
                </a:moveTo>
                <a:lnTo>
                  <a:pt x="466" y="56"/>
                </a:lnTo>
                <a:cubicBezTo>
                  <a:pt x="354" y="56"/>
                  <a:pt x="257" y="104"/>
                  <a:pt x="177" y="176"/>
                </a:cubicBezTo>
                <a:cubicBezTo>
                  <a:pt x="104" y="257"/>
                  <a:pt x="56" y="353"/>
                  <a:pt x="56" y="465"/>
                </a:cubicBezTo>
                <a:cubicBezTo>
                  <a:pt x="56" y="570"/>
                  <a:pt x="104" y="674"/>
                  <a:pt x="177" y="755"/>
                </a:cubicBezTo>
                <a:cubicBezTo>
                  <a:pt x="257" y="826"/>
                  <a:pt x="354" y="874"/>
                  <a:pt x="466" y="874"/>
                </a:cubicBezTo>
                <a:cubicBezTo>
                  <a:pt x="579" y="874"/>
                  <a:pt x="675" y="826"/>
                  <a:pt x="755" y="755"/>
                </a:cubicBezTo>
                <a:cubicBezTo>
                  <a:pt x="827" y="674"/>
                  <a:pt x="876" y="570"/>
                  <a:pt x="876" y="465"/>
                </a:cubicBezTo>
                <a:cubicBezTo>
                  <a:pt x="876" y="353"/>
                  <a:pt x="827" y="257"/>
                  <a:pt x="755" y="176"/>
                </a:cubicBezTo>
                <a:cubicBezTo>
                  <a:pt x="675" y="104"/>
                  <a:pt x="579" y="56"/>
                  <a:pt x="466" y="56"/>
                </a:cubicBezTo>
                <a:close/>
              </a:path>
            </a:pathLst>
          </a:custGeom>
          <a:solidFill>
            <a:srgbClr val="FEFFF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Quattrocento Sans"/>
              <a:buNone/>
            </a:pPr>
            <a:endParaRPr sz="1800" b="0" i="0" u="none" strike="noStrike" cap="none">
              <a:solidFill>
                <a:srgbClr val="9A9998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</p:txBody>
      </p:sp>
      <p:sp>
        <p:nvSpPr>
          <p:cNvPr id="639" name="Google Shape;639;p113"/>
          <p:cNvSpPr/>
          <p:nvPr/>
        </p:nvSpPr>
        <p:spPr>
          <a:xfrm>
            <a:off x="6248018" y="2217871"/>
            <a:ext cx="295196" cy="185864"/>
          </a:xfrm>
          <a:custGeom>
            <a:avLst/>
            <a:gdLst/>
            <a:ahLst/>
            <a:cxnLst/>
            <a:rect l="l" t="t" r="r" b="b"/>
            <a:pathLst>
              <a:path w="475" h="299" extrusionOk="0">
                <a:moveTo>
                  <a:pt x="466" y="57"/>
                </a:moveTo>
                <a:lnTo>
                  <a:pt x="466" y="57"/>
                </a:lnTo>
                <a:cubicBezTo>
                  <a:pt x="233" y="290"/>
                  <a:pt x="233" y="290"/>
                  <a:pt x="233" y="290"/>
                </a:cubicBezTo>
                <a:cubicBezTo>
                  <a:pt x="225" y="298"/>
                  <a:pt x="217" y="298"/>
                  <a:pt x="201" y="298"/>
                </a:cubicBezTo>
                <a:cubicBezTo>
                  <a:pt x="32" y="298"/>
                  <a:pt x="32" y="298"/>
                  <a:pt x="32" y="298"/>
                </a:cubicBezTo>
                <a:cubicBezTo>
                  <a:pt x="16" y="298"/>
                  <a:pt x="0" y="290"/>
                  <a:pt x="0" y="273"/>
                </a:cubicBezTo>
                <a:cubicBezTo>
                  <a:pt x="0" y="257"/>
                  <a:pt x="16" y="241"/>
                  <a:pt x="32" y="241"/>
                </a:cubicBezTo>
                <a:cubicBezTo>
                  <a:pt x="193" y="241"/>
                  <a:pt x="193" y="241"/>
                  <a:pt x="193" y="241"/>
                </a:cubicBezTo>
                <a:cubicBezTo>
                  <a:pt x="426" y="8"/>
                  <a:pt x="426" y="8"/>
                  <a:pt x="426" y="8"/>
                </a:cubicBezTo>
                <a:cubicBezTo>
                  <a:pt x="434" y="0"/>
                  <a:pt x="450" y="0"/>
                  <a:pt x="466" y="8"/>
                </a:cubicBezTo>
                <a:cubicBezTo>
                  <a:pt x="474" y="25"/>
                  <a:pt x="474" y="40"/>
                  <a:pt x="466" y="57"/>
                </a:cubicBezTo>
              </a:path>
            </a:pathLst>
          </a:custGeom>
          <a:solidFill>
            <a:srgbClr val="FEFFF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Quattrocento Sans"/>
              <a:buNone/>
            </a:pPr>
            <a:endParaRPr sz="1800" b="0" i="0" u="none" strike="noStrike" cap="none">
              <a:solidFill>
                <a:srgbClr val="9A9998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</p:txBody>
      </p:sp>
      <p:sp>
        <p:nvSpPr>
          <p:cNvPr id="640" name="Google Shape;640;p113"/>
          <p:cNvSpPr/>
          <p:nvPr/>
        </p:nvSpPr>
        <p:spPr>
          <a:xfrm>
            <a:off x="3350726" y="2764530"/>
            <a:ext cx="579459" cy="579459"/>
          </a:xfrm>
          <a:custGeom>
            <a:avLst/>
            <a:gdLst/>
            <a:ahLst/>
            <a:cxnLst/>
            <a:rect l="l" t="t" r="r" b="b"/>
            <a:pathLst>
              <a:path w="933" h="933" extrusionOk="0">
                <a:moveTo>
                  <a:pt x="466" y="932"/>
                </a:moveTo>
                <a:lnTo>
                  <a:pt x="466" y="932"/>
                </a:lnTo>
                <a:cubicBezTo>
                  <a:pt x="337" y="932"/>
                  <a:pt x="225" y="884"/>
                  <a:pt x="136" y="796"/>
                </a:cubicBezTo>
                <a:cubicBezTo>
                  <a:pt x="48" y="707"/>
                  <a:pt x="0" y="587"/>
                  <a:pt x="0" y="466"/>
                </a:cubicBezTo>
                <a:cubicBezTo>
                  <a:pt x="0" y="338"/>
                  <a:pt x="48" y="225"/>
                  <a:pt x="136" y="137"/>
                </a:cubicBezTo>
                <a:cubicBezTo>
                  <a:pt x="225" y="48"/>
                  <a:pt x="337" y="0"/>
                  <a:pt x="466" y="0"/>
                </a:cubicBezTo>
                <a:cubicBezTo>
                  <a:pt x="586" y="0"/>
                  <a:pt x="707" y="48"/>
                  <a:pt x="795" y="137"/>
                </a:cubicBezTo>
                <a:cubicBezTo>
                  <a:pt x="884" y="225"/>
                  <a:pt x="932" y="338"/>
                  <a:pt x="932" y="466"/>
                </a:cubicBezTo>
                <a:cubicBezTo>
                  <a:pt x="932" y="587"/>
                  <a:pt x="884" y="707"/>
                  <a:pt x="795" y="796"/>
                </a:cubicBezTo>
                <a:cubicBezTo>
                  <a:pt x="707" y="884"/>
                  <a:pt x="586" y="932"/>
                  <a:pt x="466" y="932"/>
                </a:cubicBezTo>
                <a:close/>
                <a:moveTo>
                  <a:pt x="466" y="56"/>
                </a:moveTo>
                <a:lnTo>
                  <a:pt x="466" y="56"/>
                </a:lnTo>
                <a:cubicBezTo>
                  <a:pt x="353" y="56"/>
                  <a:pt x="249" y="105"/>
                  <a:pt x="176" y="177"/>
                </a:cubicBezTo>
                <a:cubicBezTo>
                  <a:pt x="96" y="257"/>
                  <a:pt x="56" y="354"/>
                  <a:pt x="56" y="466"/>
                </a:cubicBezTo>
                <a:cubicBezTo>
                  <a:pt x="56" y="571"/>
                  <a:pt x="96" y="675"/>
                  <a:pt x="176" y="755"/>
                </a:cubicBezTo>
                <a:cubicBezTo>
                  <a:pt x="249" y="828"/>
                  <a:pt x="353" y="876"/>
                  <a:pt x="466" y="876"/>
                </a:cubicBezTo>
                <a:cubicBezTo>
                  <a:pt x="570" y="876"/>
                  <a:pt x="675" y="828"/>
                  <a:pt x="755" y="755"/>
                </a:cubicBezTo>
                <a:cubicBezTo>
                  <a:pt x="827" y="675"/>
                  <a:pt x="867" y="571"/>
                  <a:pt x="867" y="466"/>
                </a:cubicBezTo>
                <a:cubicBezTo>
                  <a:pt x="867" y="354"/>
                  <a:pt x="827" y="257"/>
                  <a:pt x="755" y="177"/>
                </a:cubicBezTo>
                <a:cubicBezTo>
                  <a:pt x="675" y="105"/>
                  <a:pt x="570" y="56"/>
                  <a:pt x="466" y="56"/>
                </a:cubicBezTo>
                <a:close/>
              </a:path>
            </a:pathLst>
          </a:custGeom>
          <a:solidFill>
            <a:srgbClr val="FEFFF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Quattrocento Sans"/>
              <a:buNone/>
            </a:pPr>
            <a:endParaRPr sz="1800" b="0" i="0" u="none" strike="noStrike" cap="none">
              <a:solidFill>
                <a:srgbClr val="9A9998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</p:txBody>
      </p:sp>
      <p:sp>
        <p:nvSpPr>
          <p:cNvPr id="641" name="Google Shape;641;p113"/>
          <p:cNvSpPr/>
          <p:nvPr/>
        </p:nvSpPr>
        <p:spPr>
          <a:xfrm>
            <a:off x="3454591" y="2873862"/>
            <a:ext cx="360795" cy="303397"/>
          </a:xfrm>
          <a:custGeom>
            <a:avLst/>
            <a:gdLst/>
            <a:ahLst/>
            <a:cxnLst/>
            <a:rect l="l" t="t" r="r" b="b"/>
            <a:pathLst>
              <a:path w="580" h="491" extrusionOk="0">
                <a:moveTo>
                  <a:pt x="571" y="40"/>
                </a:moveTo>
                <a:lnTo>
                  <a:pt x="571" y="40"/>
                </a:lnTo>
                <a:cubicBezTo>
                  <a:pt x="225" y="474"/>
                  <a:pt x="225" y="474"/>
                  <a:pt x="225" y="474"/>
                </a:cubicBezTo>
                <a:cubicBezTo>
                  <a:pt x="217" y="474"/>
                  <a:pt x="217" y="482"/>
                  <a:pt x="217" y="482"/>
                </a:cubicBezTo>
                <a:lnTo>
                  <a:pt x="217" y="482"/>
                </a:lnTo>
                <a:lnTo>
                  <a:pt x="217" y="482"/>
                </a:lnTo>
                <a:lnTo>
                  <a:pt x="217" y="482"/>
                </a:lnTo>
                <a:lnTo>
                  <a:pt x="217" y="482"/>
                </a:lnTo>
                <a:cubicBezTo>
                  <a:pt x="217" y="482"/>
                  <a:pt x="217" y="482"/>
                  <a:pt x="209" y="482"/>
                </a:cubicBezTo>
                <a:lnTo>
                  <a:pt x="209" y="482"/>
                </a:lnTo>
                <a:lnTo>
                  <a:pt x="209" y="482"/>
                </a:lnTo>
                <a:lnTo>
                  <a:pt x="209" y="482"/>
                </a:lnTo>
                <a:cubicBezTo>
                  <a:pt x="209" y="490"/>
                  <a:pt x="209" y="490"/>
                  <a:pt x="209" y="490"/>
                </a:cubicBezTo>
                <a:cubicBezTo>
                  <a:pt x="209" y="490"/>
                  <a:pt x="209" y="490"/>
                  <a:pt x="201" y="490"/>
                </a:cubicBezTo>
                <a:lnTo>
                  <a:pt x="201" y="490"/>
                </a:lnTo>
                <a:lnTo>
                  <a:pt x="201" y="490"/>
                </a:lnTo>
                <a:lnTo>
                  <a:pt x="201" y="490"/>
                </a:lnTo>
                <a:lnTo>
                  <a:pt x="201" y="490"/>
                </a:lnTo>
                <a:lnTo>
                  <a:pt x="201" y="490"/>
                </a:lnTo>
                <a:lnTo>
                  <a:pt x="201" y="490"/>
                </a:lnTo>
                <a:lnTo>
                  <a:pt x="201" y="490"/>
                </a:lnTo>
                <a:lnTo>
                  <a:pt x="201" y="490"/>
                </a:lnTo>
                <a:cubicBezTo>
                  <a:pt x="193" y="490"/>
                  <a:pt x="193" y="490"/>
                  <a:pt x="193" y="490"/>
                </a:cubicBezTo>
                <a:cubicBezTo>
                  <a:pt x="193" y="482"/>
                  <a:pt x="193" y="482"/>
                  <a:pt x="193" y="482"/>
                </a:cubicBezTo>
                <a:lnTo>
                  <a:pt x="193" y="482"/>
                </a:lnTo>
                <a:lnTo>
                  <a:pt x="193" y="482"/>
                </a:lnTo>
                <a:cubicBezTo>
                  <a:pt x="193" y="482"/>
                  <a:pt x="193" y="482"/>
                  <a:pt x="185" y="482"/>
                </a:cubicBezTo>
                <a:lnTo>
                  <a:pt x="185" y="482"/>
                </a:lnTo>
                <a:lnTo>
                  <a:pt x="185" y="482"/>
                </a:lnTo>
                <a:lnTo>
                  <a:pt x="185" y="482"/>
                </a:lnTo>
                <a:lnTo>
                  <a:pt x="185" y="482"/>
                </a:lnTo>
                <a:cubicBezTo>
                  <a:pt x="16" y="305"/>
                  <a:pt x="16" y="305"/>
                  <a:pt x="16" y="305"/>
                </a:cubicBezTo>
                <a:cubicBezTo>
                  <a:pt x="0" y="297"/>
                  <a:pt x="0" y="281"/>
                  <a:pt x="16" y="265"/>
                </a:cubicBezTo>
                <a:cubicBezTo>
                  <a:pt x="24" y="257"/>
                  <a:pt x="41" y="257"/>
                  <a:pt x="49" y="265"/>
                </a:cubicBezTo>
                <a:cubicBezTo>
                  <a:pt x="201" y="418"/>
                  <a:pt x="201" y="418"/>
                  <a:pt x="201" y="418"/>
                </a:cubicBezTo>
                <a:cubicBezTo>
                  <a:pt x="531" y="8"/>
                  <a:pt x="531" y="8"/>
                  <a:pt x="531" y="8"/>
                </a:cubicBezTo>
                <a:cubicBezTo>
                  <a:pt x="539" y="0"/>
                  <a:pt x="555" y="0"/>
                  <a:pt x="571" y="8"/>
                </a:cubicBezTo>
                <a:cubicBezTo>
                  <a:pt x="579" y="16"/>
                  <a:pt x="579" y="32"/>
                  <a:pt x="571" y="40"/>
                </a:cubicBezTo>
              </a:path>
            </a:pathLst>
          </a:custGeom>
          <a:solidFill>
            <a:srgbClr val="FEFFF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Quattrocento Sans"/>
              <a:buNone/>
            </a:pPr>
            <a:endParaRPr sz="1800" b="0" i="0" u="none" strike="noStrike" cap="none">
              <a:solidFill>
                <a:srgbClr val="9A9998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</p:txBody>
      </p:sp>
      <p:sp>
        <p:nvSpPr>
          <p:cNvPr id="642" name="Google Shape;642;p113"/>
          <p:cNvSpPr/>
          <p:nvPr/>
        </p:nvSpPr>
        <p:spPr>
          <a:xfrm>
            <a:off x="8265189" y="3841448"/>
            <a:ext cx="563059" cy="139399"/>
          </a:xfrm>
          <a:custGeom>
            <a:avLst/>
            <a:gdLst/>
            <a:ahLst/>
            <a:cxnLst/>
            <a:rect l="l" t="t" r="r" b="b"/>
            <a:pathLst>
              <a:path w="909" h="226" extrusionOk="0">
                <a:moveTo>
                  <a:pt x="32" y="225"/>
                </a:moveTo>
                <a:lnTo>
                  <a:pt x="32" y="225"/>
                </a:lnTo>
                <a:cubicBezTo>
                  <a:pt x="24" y="225"/>
                  <a:pt x="16" y="217"/>
                  <a:pt x="8" y="217"/>
                </a:cubicBezTo>
                <a:cubicBezTo>
                  <a:pt x="0" y="201"/>
                  <a:pt x="0" y="184"/>
                  <a:pt x="8" y="169"/>
                </a:cubicBezTo>
                <a:cubicBezTo>
                  <a:pt x="121" y="64"/>
                  <a:pt x="281" y="0"/>
                  <a:pt x="458" y="0"/>
                </a:cubicBezTo>
                <a:cubicBezTo>
                  <a:pt x="627" y="0"/>
                  <a:pt x="788" y="64"/>
                  <a:pt x="892" y="169"/>
                </a:cubicBezTo>
                <a:cubicBezTo>
                  <a:pt x="908" y="176"/>
                  <a:pt x="908" y="201"/>
                  <a:pt x="900" y="209"/>
                </a:cubicBezTo>
                <a:cubicBezTo>
                  <a:pt x="884" y="225"/>
                  <a:pt x="868" y="225"/>
                  <a:pt x="852" y="209"/>
                </a:cubicBezTo>
                <a:cubicBezTo>
                  <a:pt x="755" y="120"/>
                  <a:pt x="611" y="64"/>
                  <a:pt x="458" y="64"/>
                </a:cubicBezTo>
                <a:cubicBezTo>
                  <a:pt x="298" y="64"/>
                  <a:pt x="153" y="120"/>
                  <a:pt x="48" y="217"/>
                </a:cubicBezTo>
                <a:cubicBezTo>
                  <a:pt x="48" y="217"/>
                  <a:pt x="40" y="225"/>
                  <a:pt x="32" y="225"/>
                </a:cubicBezTo>
              </a:path>
            </a:pathLst>
          </a:custGeom>
          <a:solidFill>
            <a:srgbClr val="FEFFF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Quattrocento Sans"/>
              <a:buNone/>
            </a:pPr>
            <a:endParaRPr sz="1800" b="0" i="0" u="none" strike="noStrike" cap="none">
              <a:solidFill>
                <a:srgbClr val="9A9998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</p:txBody>
      </p:sp>
      <p:sp>
        <p:nvSpPr>
          <p:cNvPr id="643" name="Google Shape;643;p113"/>
          <p:cNvSpPr/>
          <p:nvPr/>
        </p:nvSpPr>
        <p:spPr>
          <a:xfrm>
            <a:off x="8481120" y="4199510"/>
            <a:ext cx="133931" cy="133931"/>
          </a:xfrm>
          <a:custGeom>
            <a:avLst/>
            <a:gdLst/>
            <a:ahLst/>
            <a:cxnLst/>
            <a:rect l="l" t="t" r="r" b="b"/>
            <a:pathLst>
              <a:path w="218" h="218" extrusionOk="0">
                <a:moveTo>
                  <a:pt x="112" y="64"/>
                </a:moveTo>
                <a:lnTo>
                  <a:pt x="112" y="64"/>
                </a:lnTo>
                <a:cubicBezTo>
                  <a:pt x="136" y="64"/>
                  <a:pt x="161" y="81"/>
                  <a:pt x="161" y="113"/>
                </a:cubicBezTo>
                <a:cubicBezTo>
                  <a:pt x="161" y="137"/>
                  <a:pt x="136" y="153"/>
                  <a:pt x="112" y="153"/>
                </a:cubicBezTo>
                <a:cubicBezTo>
                  <a:pt x="88" y="153"/>
                  <a:pt x="64" y="137"/>
                  <a:pt x="64" y="113"/>
                </a:cubicBezTo>
                <a:cubicBezTo>
                  <a:pt x="64" y="81"/>
                  <a:pt x="88" y="64"/>
                  <a:pt x="112" y="64"/>
                </a:cubicBezTo>
                <a:lnTo>
                  <a:pt x="112" y="0"/>
                </a:lnTo>
                <a:lnTo>
                  <a:pt x="112" y="0"/>
                </a:lnTo>
                <a:cubicBezTo>
                  <a:pt x="48" y="0"/>
                  <a:pt x="0" y="48"/>
                  <a:pt x="0" y="113"/>
                </a:cubicBezTo>
                <a:cubicBezTo>
                  <a:pt x="0" y="169"/>
                  <a:pt x="48" y="217"/>
                  <a:pt x="112" y="217"/>
                </a:cubicBezTo>
                <a:cubicBezTo>
                  <a:pt x="169" y="217"/>
                  <a:pt x="217" y="169"/>
                  <a:pt x="217" y="113"/>
                </a:cubicBezTo>
                <a:cubicBezTo>
                  <a:pt x="217" y="48"/>
                  <a:pt x="169" y="0"/>
                  <a:pt x="112" y="0"/>
                </a:cubicBezTo>
                <a:lnTo>
                  <a:pt x="112" y="64"/>
                </a:lnTo>
              </a:path>
            </a:pathLst>
          </a:custGeom>
          <a:solidFill>
            <a:srgbClr val="FEFFF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Quattrocento Sans"/>
              <a:buNone/>
            </a:pPr>
            <a:endParaRPr sz="1800" b="0" i="0" u="none" strike="noStrike" cap="none">
              <a:solidFill>
                <a:srgbClr val="9A9998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</p:txBody>
      </p:sp>
      <p:sp>
        <p:nvSpPr>
          <p:cNvPr id="644" name="Google Shape;644;p113"/>
          <p:cNvSpPr/>
          <p:nvPr/>
        </p:nvSpPr>
        <p:spPr>
          <a:xfrm>
            <a:off x="8319855" y="3950780"/>
            <a:ext cx="448261" cy="114799"/>
          </a:xfrm>
          <a:custGeom>
            <a:avLst/>
            <a:gdLst/>
            <a:ahLst/>
            <a:cxnLst/>
            <a:rect l="l" t="t" r="r" b="b"/>
            <a:pathLst>
              <a:path w="724" h="186" extrusionOk="0">
                <a:moveTo>
                  <a:pt x="32" y="185"/>
                </a:moveTo>
                <a:lnTo>
                  <a:pt x="32" y="185"/>
                </a:lnTo>
                <a:cubicBezTo>
                  <a:pt x="24" y="185"/>
                  <a:pt x="16" y="185"/>
                  <a:pt x="16" y="177"/>
                </a:cubicBezTo>
                <a:cubicBezTo>
                  <a:pt x="0" y="161"/>
                  <a:pt x="0" y="145"/>
                  <a:pt x="16" y="137"/>
                </a:cubicBezTo>
                <a:cubicBezTo>
                  <a:pt x="104" y="49"/>
                  <a:pt x="225" y="0"/>
                  <a:pt x="361" y="0"/>
                </a:cubicBezTo>
                <a:cubicBezTo>
                  <a:pt x="498" y="0"/>
                  <a:pt x="626" y="49"/>
                  <a:pt x="707" y="129"/>
                </a:cubicBezTo>
                <a:cubicBezTo>
                  <a:pt x="723" y="145"/>
                  <a:pt x="723" y="161"/>
                  <a:pt x="715" y="169"/>
                </a:cubicBezTo>
                <a:cubicBezTo>
                  <a:pt x="699" y="185"/>
                  <a:pt x="683" y="185"/>
                  <a:pt x="666" y="177"/>
                </a:cubicBezTo>
                <a:cubicBezTo>
                  <a:pt x="594" y="105"/>
                  <a:pt x="482" y="65"/>
                  <a:pt x="361" y="65"/>
                </a:cubicBezTo>
                <a:cubicBezTo>
                  <a:pt x="241" y="65"/>
                  <a:pt x="128" y="105"/>
                  <a:pt x="56" y="177"/>
                </a:cubicBezTo>
                <a:cubicBezTo>
                  <a:pt x="48" y="185"/>
                  <a:pt x="40" y="185"/>
                  <a:pt x="32" y="185"/>
                </a:cubicBezTo>
              </a:path>
            </a:pathLst>
          </a:custGeom>
          <a:solidFill>
            <a:srgbClr val="FEFFF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Quattrocento Sans"/>
              <a:buNone/>
            </a:pPr>
            <a:endParaRPr sz="1800" b="0" i="0" u="none" strike="noStrike" cap="none">
              <a:solidFill>
                <a:srgbClr val="9A9998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</p:txBody>
      </p:sp>
      <p:sp>
        <p:nvSpPr>
          <p:cNvPr id="645" name="Google Shape;645;p113"/>
          <p:cNvSpPr/>
          <p:nvPr/>
        </p:nvSpPr>
        <p:spPr>
          <a:xfrm>
            <a:off x="8390920" y="4060112"/>
            <a:ext cx="314330" cy="90200"/>
          </a:xfrm>
          <a:custGeom>
            <a:avLst/>
            <a:gdLst/>
            <a:ahLst/>
            <a:cxnLst/>
            <a:rect l="l" t="t" r="r" b="b"/>
            <a:pathLst>
              <a:path w="507" h="146" extrusionOk="0">
                <a:moveTo>
                  <a:pt x="32" y="145"/>
                </a:moveTo>
                <a:lnTo>
                  <a:pt x="32" y="145"/>
                </a:lnTo>
                <a:cubicBezTo>
                  <a:pt x="24" y="145"/>
                  <a:pt x="16" y="145"/>
                  <a:pt x="8" y="137"/>
                </a:cubicBezTo>
                <a:cubicBezTo>
                  <a:pt x="0" y="121"/>
                  <a:pt x="0" y="105"/>
                  <a:pt x="8" y="97"/>
                </a:cubicBezTo>
                <a:cubicBezTo>
                  <a:pt x="72" y="32"/>
                  <a:pt x="161" y="0"/>
                  <a:pt x="249" y="0"/>
                </a:cubicBezTo>
                <a:cubicBezTo>
                  <a:pt x="346" y="0"/>
                  <a:pt x="434" y="32"/>
                  <a:pt x="490" y="89"/>
                </a:cubicBezTo>
                <a:cubicBezTo>
                  <a:pt x="498" y="105"/>
                  <a:pt x="506" y="121"/>
                  <a:pt x="490" y="137"/>
                </a:cubicBezTo>
                <a:cubicBezTo>
                  <a:pt x="482" y="145"/>
                  <a:pt x="458" y="145"/>
                  <a:pt x="450" y="137"/>
                </a:cubicBezTo>
                <a:cubicBezTo>
                  <a:pt x="402" y="89"/>
                  <a:pt x="330" y="64"/>
                  <a:pt x="249" y="64"/>
                </a:cubicBezTo>
                <a:cubicBezTo>
                  <a:pt x="177" y="64"/>
                  <a:pt x="105" y="89"/>
                  <a:pt x="56" y="137"/>
                </a:cubicBezTo>
                <a:cubicBezTo>
                  <a:pt x="48" y="145"/>
                  <a:pt x="40" y="145"/>
                  <a:pt x="32" y="145"/>
                </a:cubicBezTo>
              </a:path>
            </a:pathLst>
          </a:custGeom>
          <a:solidFill>
            <a:srgbClr val="FEFFF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Quattrocento Sans"/>
              <a:buNone/>
            </a:pPr>
            <a:endParaRPr sz="1800" b="0" i="0" u="none" strike="noStrike" cap="none">
              <a:solidFill>
                <a:srgbClr val="9A9998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</p:txBody>
      </p:sp>
      <p:sp>
        <p:nvSpPr>
          <p:cNvPr id="646" name="Google Shape;646;p113"/>
          <p:cNvSpPr txBox="1">
            <a:spLocks noGrp="1"/>
          </p:cNvSpPr>
          <p:nvPr>
            <p:ph type="body" idx="1"/>
          </p:nvPr>
        </p:nvSpPr>
        <p:spPr>
          <a:xfrm>
            <a:off x="2953230" y="4938954"/>
            <a:ext cx="1657827" cy="1130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813"/>
              </a:spcBef>
              <a:spcAft>
                <a:spcPts val="0"/>
              </a:spcAft>
              <a:buSzPts val="1800"/>
              <a:buNone/>
              <a:defRPr sz="1800" b="1" i="0" u="none" strike="noStrike" cap="none">
                <a:solidFill>
                  <a:schemeClr val="lt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1pPr>
            <a:lvl2pPr marL="91440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47" name="Google Shape;647;p113"/>
          <p:cNvSpPr txBox="1">
            <a:spLocks noGrp="1"/>
          </p:cNvSpPr>
          <p:nvPr>
            <p:ph type="body" idx="2"/>
          </p:nvPr>
        </p:nvSpPr>
        <p:spPr>
          <a:xfrm>
            <a:off x="536776" y="4938954"/>
            <a:ext cx="1657827" cy="1130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813"/>
              </a:spcBef>
              <a:spcAft>
                <a:spcPts val="0"/>
              </a:spcAft>
              <a:buSzPts val="1800"/>
              <a:buNone/>
              <a:defRPr sz="1800" b="1" i="0" u="none" strike="noStrike" cap="none">
                <a:solidFill>
                  <a:schemeClr val="lt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1pPr>
            <a:lvl2pPr marL="91440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48" name="Google Shape;648;p113"/>
          <p:cNvSpPr txBox="1">
            <a:spLocks noGrp="1"/>
          </p:cNvSpPr>
          <p:nvPr>
            <p:ph type="body" idx="3"/>
          </p:nvPr>
        </p:nvSpPr>
        <p:spPr>
          <a:xfrm>
            <a:off x="5369684" y="4938954"/>
            <a:ext cx="1657827" cy="1130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813"/>
              </a:spcBef>
              <a:spcAft>
                <a:spcPts val="0"/>
              </a:spcAft>
              <a:buSzPts val="1800"/>
              <a:buNone/>
              <a:defRPr sz="1800" b="1" i="0" u="none" strike="noStrike" cap="none">
                <a:solidFill>
                  <a:schemeClr val="lt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1pPr>
            <a:lvl2pPr marL="91440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49" name="Google Shape;649;p113"/>
          <p:cNvSpPr txBox="1">
            <a:spLocks noGrp="1"/>
          </p:cNvSpPr>
          <p:nvPr>
            <p:ph type="body" idx="4"/>
          </p:nvPr>
        </p:nvSpPr>
        <p:spPr>
          <a:xfrm>
            <a:off x="7786137" y="4938954"/>
            <a:ext cx="1657827" cy="1130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813"/>
              </a:spcBef>
              <a:spcAft>
                <a:spcPts val="0"/>
              </a:spcAft>
              <a:buSzPts val="1800"/>
              <a:buNone/>
              <a:defRPr sz="1800" b="1" i="0" u="none" strike="noStrike" cap="none">
                <a:solidFill>
                  <a:schemeClr val="lt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1pPr>
            <a:lvl2pPr marL="91440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6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1" name="Google Shape;651;p114"/>
          <p:cNvSpPr txBox="1">
            <a:spLocks noGrp="1"/>
          </p:cNvSpPr>
          <p:nvPr>
            <p:ph type="ctrTitle"/>
          </p:nvPr>
        </p:nvSpPr>
        <p:spPr>
          <a:xfrm>
            <a:off x="1524489" y="1122363"/>
            <a:ext cx="9143023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b" anchorCtr="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3600"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52" name="Google Shape;652;p114"/>
          <p:cNvSpPr txBox="1">
            <a:spLocks noGrp="1"/>
          </p:cNvSpPr>
          <p:nvPr>
            <p:ph type="subTitle" idx="1"/>
          </p:nvPr>
        </p:nvSpPr>
        <p:spPr>
          <a:xfrm>
            <a:off x="1524489" y="3602038"/>
            <a:ext cx="9143023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t" anchorCtr="0">
            <a:noAutofit/>
          </a:bodyPr>
          <a:lstStyle>
            <a:lvl1pPr lvl="0" algn="ctr">
              <a:lnSpc>
                <a:spcPct val="90000"/>
              </a:lnSpc>
              <a:spcBef>
                <a:spcPts val="813"/>
              </a:spcBef>
              <a:spcAft>
                <a:spcPts val="0"/>
              </a:spcAft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6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4" name="Google Shape;654;p115"/>
          <p:cNvSpPr txBox="1">
            <a:spLocks noGrp="1"/>
          </p:cNvSpPr>
          <p:nvPr>
            <p:ph type="title"/>
          </p:nvPr>
        </p:nvSpPr>
        <p:spPr>
          <a:xfrm>
            <a:off x="838470" y="250276"/>
            <a:ext cx="10513107" cy="43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ctr" anchorCtr="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55" name="Google Shape;655;p115"/>
          <p:cNvSpPr txBox="1">
            <a:spLocks noGrp="1"/>
          </p:cNvSpPr>
          <p:nvPr>
            <p:ph type="body" idx="1"/>
          </p:nvPr>
        </p:nvSpPr>
        <p:spPr>
          <a:xfrm>
            <a:off x="560933" y="1066801"/>
            <a:ext cx="11163947" cy="51085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t" anchorCtr="0">
            <a:noAutofit/>
          </a:bodyPr>
          <a:lstStyle>
            <a:lvl1pPr marL="457200" lvl="0" indent="-355600" algn="l">
              <a:lnSpc>
                <a:spcPct val="90000"/>
              </a:lnSpc>
              <a:spcBef>
                <a:spcPts val="813"/>
              </a:spcBef>
              <a:spcAft>
                <a:spcPts val="0"/>
              </a:spcAft>
              <a:buSzPts val="2000"/>
              <a:buFont typeface="Arial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grpSp>
        <p:nvGrpSpPr>
          <p:cNvPr id="656" name="Google Shape;656;p115"/>
          <p:cNvGrpSpPr/>
          <p:nvPr/>
        </p:nvGrpSpPr>
        <p:grpSpPr>
          <a:xfrm>
            <a:off x="5251847" y="698463"/>
            <a:ext cx="1688306" cy="27195"/>
            <a:chOff x="9673249" y="2043533"/>
            <a:chExt cx="7919727" cy="127577"/>
          </a:xfrm>
        </p:grpSpPr>
        <p:sp>
          <p:nvSpPr>
            <p:cNvPr id="657" name="Google Shape;657;p115"/>
            <p:cNvSpPr/>
            <p:nvPr/>
          </p:nvSpPr>
          <p:spPr>
            <a:xfrm>
              <a:off x="9673249" y="2043533"/>
              <a:ext cx="1201582" cy="127577"/>
            </a:xfrm>
            <a:prstGeom prst="rect">
              <a:avLst/>
            </a:prstGeom>
            <a:solidFill>
              <a:srgbClr val="0E80C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3600"/>
                <a:buFont typeface="Quattrocento Sans"/>
                <a:buNone/>
              </a:pPr>
              <a:endParaRPr sz="3600" b="0" i="0" u="none" strike="noStrike" cap="none">
                <a:solidFill>
                  <a:srgbClr val="FFFFFF"/>
                </a:solidFill>
                <a:latin typeface="Lato Light"/>
                <a:ea typeface="Lato Light"/>
                <a:cs typeface="Lato Light"/>
                <a:sym typeface="Lato Light"/>
              </a:endParaRPr>
            </a:p>
          </p:txBody>
        </p:sp>
        <p:sp>
          <p:nvSpPr>
            <p:cNvPr id="658" name="Google Shape;658;p115"/>
            <p:cNvSpPr/>
            <p:nvPr/>
          </p:nvSpPr>
          <p:spPr>
            <a:xfrm>
              <a:off x="10988830" y="2043533"/>
              <a:ext cx="1201582" cy="127577"/>
            </a:xfrm>
            <a:prstGeom prst="rect">
              <a:avLst/>
            </a:prstGeom>
            <a:solidFill>
              <a:srgbClr val="119CF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3600"/>
                <a:buFont typeface="Quattrocento Sans"/>
                <a:buNone/>
              </a:pPr>
              <a:endParaRPr sz="3600" b="0" i="0" u="none" strike="noStrike" cap="none">
                <a:solidFill>
                  <a:srgbClr val="FFFFFF"/>
                </a:solidFill>
                <a:latin typeface="Lato Light"/>
                <a:ea typeface="Lato Light"/>
                <a:cs typeface="Lato Light"/>
                <a:sym typeface="Lato Light"/>
              </a:endParaRPr>
            </a:p>
          </p:txBody>
        </p:sp>
        <p:sp>
          <p:nvSpPr>
            <p:cNvPr id="659" name="Google Shape;659;p115"/>
            <p:cNvSpPr/>
            <p:nvPr/>
          </p:nvSpPr>
          <p:spPr>
            <a:xfrm>
              <a:off x="12351686" y="2043533"/>
              <a:ext cx="1201582" cy="127577"/>
            </a:xfrm>
            <a:prstGeom prst="rect">
              <a:avLst/>
            </a:prstGeom>
            <a:solidFill>
              <a:srgbClr val="44546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3600"/>
                <a:buFont typeface="Quattrocento Sans"/>
                <a:buNone/>
              </a:pPr>
              <a:endParaRPr sz="3600" b="0" i="0" u="none" strike="noStrike" cap="none">
                <a:solidFill>
                  <a:srgbClr val="FFFFFF"/>
                </a:solidFill>
                <a:latin typeface="Lato Light"/>
                <a:ea typeface="Lato Light"/>
                <a:cs typeface="Lato Light"/>
                <a:sym typeface="Lato Light"/>
              </a:endParaRPr>
            </a:p>
          </p:txBody>
        </p:sp>
        <p:sp>
          <p:nvSpPr>
            <p:cNvPr id="660" name="Google Shape;660;p115"/>
            <p:cNvSpPr/>
            <p:nvPr/>
          </p:nvSpPr>
          <p:spPr>
            <a:xfrm>
              <a:off x="13695169" y="2043533"/>
              <a:ext cx="1201582" cy="127577"/>
            </a:xfrm>
            <a:prstGeom prst="rect">
              <a:avLst/>
            </a:prstGeom>
            <a:solidFill>
              <a:srgbClr val="8AC15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3600"/>
                <a:buFont typeface="Quattrocento Sans"/>
                <a:buNone/>
              </a:pPr>
              <a:endParaRPr sz="3600" b="0" i="0" u="none" strike="noStrike" cap="none">
                <a:solidFill>
                  <a:srgbClr val="FFFFFF"/>
                </a:solidFill>
                <a:latin typeface="Lato Light"/>
                <a:ea typeface="Lato Light"/>
                <a:cs typeface="Lato Light"/>
                <a:sym typeface="Lato Light"/>
              </a:endParaRPr>
            </a:p>
          </p:txBody>
        </p:sp>
        <p:sp>
          <p:nvSpPr>
            <p:cNvPr id="661" name="Google Shape;661;p115"/>
            <p:cNvSpPr/>
            <p:nvPr/>
          </p:nvSpPr>
          <p:spPr>
            <a:xfrm>
              <a:off x="15026793" y="2043533"/>
              <a:ext cx="1201582" cy="127577"/>
            </a:xfrm>
            <a:prstGeom prst="rect">
              <a:avLst/>
            </a:prstGeom>
            <a:solidFill>
              <a:srgbClr val="BAEF6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3600"/>
                <a:buFont typeface="Quattrocento Sans"/>
                <a:buNone/>
              </a:pPr>
              <a:endParaRPr sz="3600" b="0" i="0" u="none" strike="noStrike" cap="none">
                <a:solidFill>
                  <a:srgbClr val="FFFFFF"/>
                </a:solidFill>
                <a:latin typeface="Lato Light"/>
                <a:ea typeface="Lato Light"/>
                <a:cs typeface="Lato Light"/>
                <a:sym typeface="Lato Light"/>
              </a:endParaRPr>
            </a:p>
          </p:txBody>
        </p:sp>
        <p:sp>
          <p:nvSpPr>
            <p:cNvPr id="662" name="Google Shape;662;p115"/>
            <p:cNvSpPr/>
            <p:nvPr/>
          </p:nvSpPr>
          <p:spPr>
            <a:xfrm>
              <a:off x="16391394" y="2043533"/>
              <a:ext cx="1201582" cy="127577"/>
            </a:xfrm>
            <a:prstGeom prst="rect">
              <a:avLst/>
            </a:prstGeom>
            <a:solidFill>
              <a:srgbClr val="A9A8A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3600"/>
                <a:buFont typeface="Quattrocento Sans"/>
                <a:buNone/>
              </a:pPr>
              <a:endParaRPr sz="3600" b="0" i="0" u="none" strike="noStrike" cap="none">
                <a:solidFill>
                  <a:srgbClr val="FFFFFF"/>
                </a:solidFill>
                <a:latin typeface="Lato Light"/>
                <a:ea typeface="Lato Light"/>
                <a:cs typeface="Lato Light"/>
                <a:sym typeface="Lato Light"/>
              </a:endParaRPr>
            </a:p>
          </p:txBody>
        </p:sp>
      </p:grp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6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4" name="Google Shape;664;p116"/>
          <p:cNvSpPr txBox="1">
            <a:spLocks noGrp="1"/>
          </p:cNvSpPr>
          <p:nvPr>
            <p:ph type="title"/>
          </p:nvPr>
        </p:nvSpPr>
        <p:spPr>
          <a:xfrm>
            <a:off x="832605" y="1709739"/>
            <a:ext cx="10515063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b" anchorCtr="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3600"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5" name="Google Shape;665;p116"/>
          <p:cNvSpPr txBox="1">
            <a:spLocks noGrp="1"/>
          </p:cNvSpPr>
          <p:nvPr>
            <p:ph type="body" idx="1"/>
          </p:nvPr>
        </p:nvSpPr>
        <p:spPr>
          <a:xfrm>
            <a:off x="832605" y="4589464"/>
            <a:ext cx="10515063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813"/>
              </a:spcBef>
              <a:spcAft>
                <a:spcPts val="0"/>
              </a:spcAft>
              <a:buSzPts val="2400"/>
              <a:buNone/>
              <a:defRPr sz="2400"/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2000"/>
              <a:buNone/>
              <a:defRPr sz="2000"/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None/>
              <a:defRPr sz="1800"/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600"/>
              <a:buNone/>
              <a:defRPr sz="1600"/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600"/>
              <a:buNone/>
              <a:defRPr sz="16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6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7" name="Google Shape;667;p117"/>
          <p:cNvSpPr txBox="1">
            <a:spLocks noGrp="1"/>
          </p:cNvSpPr>
          <p:nvPr>
            <p:ph type="title"/>
          </p:nvPr>
        </p:nvSpPr>
        <p:spPr>
          <a:xfrm>
            <a:off x="838470" y="250276"/>
            <a:ext cx="10513107" cy="43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ctr" anchorCtr="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8" name="Google Shape;668;p117"/>
          <p:cNvSpPr txBox="1">
            <a:spLocks noGrp="1"/>
          </p:cNvSpPr>
          <p:nvPr>
            <p:ph type="body" idx="1"/>
          </p:nvPr>
        </p:nvSpPr>
        <p:spPr>
          <a:xfrm>
            <a:off x="467119" y="1066801"/>
            <a:ext cx="5533113" cy="51085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t" anchorCtr="0">
            <a:noAutofit/>
          </a:bodyPr>
          <a:lstStyle>
            <a:lvl1pPr marL="457200" lvl="0" indent="-355600" algn="l">
              <a:lnSpc>
                <a:spcPct val="90000"/>
              </a:lnSpc>
              <a:spcBef>
                <a:spcPts val="813"/>
              </a:spcBef>
              <a:spcAft>
                <a:spcPts val="0"/>
              </a:spcAft>
              <a:buSzPts val="2000"/>
              <a:buChar char="•"/>
              <a:defRPr>
                <a:solidFill>
                  <a:schemeClr val="lt1"/>
                </a:solidFill>
              </a:defRPr>
            </a:lvl1pPr>
            <a:lvl2pPr marL="91440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•"/>
              <a:defRPr>
                <a:solidFill>
                  <a:schemeClr val="lt1"/>
                </a:solidFill>
              </a:defRPr>
            </a:lvl2pPr>
            <a:lvl3pPr marL="1371600" lvl="2" indent="-330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600"/>
              <a:buChar char="•"/>
              <a:defRPr>
                <a:solidFill>
                  <a:schemeClr val="lt1"/>
                </a:solidFill>
              </a:defRPr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>
                <a:solidFill>
                  <a:schemeClr val="lt1"/>
                </a:solidFill>
              </a:defRPr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>
                <a:solidFill>
                  <a:schemeClr val="lt1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69" name="Google Shape;669;p117"/>
          <p:cNvSpPr txBox="1">
            <a:spLocks noGrp="1"/>
          </p:cNvSpPr>
          <p:nvPr>
            <p:ph type="body" idx="2"/>
          </p:nvPr>
        </p:nvSpPr>
        <p:spPr>
          <a:xfrm>
            <a:off x="6187861" y="1066801"/>
            <a:ext cx="5537020" cy="51085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813"/>
              </a:spcBef>
              <a:spcAft>
                <a:spcPts val="0"/>
              </a:spcAft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grpSp>
        <p:nvGrpSpPr>
          <p:cNvPr id="670" name="Google Shape;670;p117"/>
          <p:cNvGrpSpPr/>
          <p:nvPr/>
        </p:nvGrpSpPr>
        <p:grpSpPr>
          <a:xfrm>
            <a:off x="5251847" y="698463"/>
            <a:ext cx="1688306" cy="27195"/>
            <a:chOff x="9673249" y="2043533"/>
            <a:chExt cx="7919727" cy="127577"/>
          </a:xfrm>
        </p:grpSpPr>
        <p:sp>
          <p:nvSpPr>
            <p:cNvPr id="671" name="Google Shape;671;p117"/>
            <p:cNvSpPr/>
            <p:nvPr/>
          </p:nvSpPr>
          <p:spPr>
            <a:xfrm>
              <a:off x="9673249" y="2043533"/>
              <a:ext cx="1201582" cy="127577"/>
            </a:xfrm>
            <a:prstGeom prst="rect">
              <a:avLst/>
            </a:prstGeom>
            <a:solidFill>
              <a:srgbClr val="0E80C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3600"/>
                <a:buFont typeface="Quattrocento Sans"/>
                <a:buNone/>
              </a:pPr>
              <a:endParaRPr sz="3600" b="0" i="0" u="none" strike="noStrike" cap="none">
                <a:solidFill>
                  <a:srgbClr val="FFFFFF"/>
                </a:solidFill>
                <a:latin typeface="Lato Light"/>
                <a:ea typeface="Lato Light"/>
                <a:cs typeface="Lato Light"/>
                <a:sym typeface="Lato Light"/>
              </a:endParaRPr>
            </a:p>
          </p:txBody>
        </p:sp>
        <p:sp>
          <p:nvSpPr>
            <p:cNvPr id="672" name="Google Shape;672;p117"/>
            <p:cNvSpPr/>
            <p:nvPr/>
          </p:nvSpPr>
          <p:spPr>
            <a:xfrm>
              <a:off x="10988830" y="2043533"/>
              <a:ext cx="1201582" cy="127577"/>
            </a:xfrm>
            <a:prstGeom prst="rect">
              <a:avLst/>
            </a:prstGeom>
            <a:solidFill>
              <a:srgbClr val="119CF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3600"/>
                <a:buFont typeface="Quattrocento Sans"/>
                <a:buNone/>
              </a:pPr>
              <a:endParaRPr sz="3600" b="0" i="0" u="none" strike="noStrike" cap="none">
                <a:solidFill>
                  <a:srgbClr val="FFFFFF"/>
                </a:solidFill>
                <a:latin typeface="Lato Light"/>
                <a:ea typeface="Lato Light"/>
                <a:cs typeface="Lato Light"/>
                <a:sym typeface="Lato Light"/>
              </a:endParaRPr>
            </a:p>
          </p:txBody>
        </p:sp>
        <p:sp>
          <p:nvSpPr>
            <p:cNvPr id="673" name="Google Shape;673;p117"/>
            <p:cNvSpPr/>
            <p:nvPr/>
          </p:nvSpPr>
          <p:spPr>
            <a:xfrm>
              <a:off x="12351686" y="2043533"/>
              <a:ext cx="1201582" cy="127577"/>
            </a:xfrm>
            <a:prstGeom prst="rect">
              <a:avLst/>
            </a:prstGeom>
            <a:solidFill>
              <a:srgbClr val="44546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3600"/>
                <a:buFont typeface="Quattrocento Sans"/>
                <a:buNone/>
              </a:pPr>
              <a:endParaRPr sz="3600" b="0" i="0" u="none" strike="noStrike" cap="none">
                <a:solidFill>
                  <a:srgbClr val="FFFFFF"/>
                </a:solidFill>
                <a:latin typeface="Lato Light"/>
                <a:ea typeface="Lato Light"/>
                <a:cs typeface="Lato Light"/>
                <a:sym typeface="Lato Light"/>
              </a:endParaRPr>
            </a:p>
          </p:txBody>
        </p:sp>
        <p:sp>
          <p:nvSpPr>
            <p:cNvPr id="674" name="Google Shape;674;p117"/>
            <p:cNvSpPr/>
            <p:nvPr/>
          </p:nvSpPr>
          <p:spPr>
            <a:xfrm>
              <a:off x="13695169" y="2043533"/>
              <a:ext cx="1201582" cy="127577"/>
            </a:xfrm>
            <a:prstGeom prst="rect">
              <a:avLst/>
            </a:prstGeom>
            <a:solidFill>
              <a:srgbClr val="8AC15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3600"/>
                <a:buFont typeface="Quattrocento Sans"/>
                <a:buNone/>
              </a:pPr>
              <a:endParaRPr sz="3600" b="0" i="0" u="none" strike="noStrike" cap="none">
                <a:solidFill>
                  <a:srgbClr val="FFFFFF"/>
                </a:solidFill>
                <a:latin typeface="Lato Light"/>
                <a:ea typeface="Lato Light"/>
                <a:cs typeface="Lato Light"/>
                <a:sym typeface="Lato Light"/>
              </a:endParaRPr>
            </a:p>
          </p:txBody>
        </p:sp>
        <p:sp>
          <p:nvSpPr>
            <p:cNvPr id="675" name="Google Shape;675;p117"/>
            <p:cNvSpPr/>
            <p:nvPr/>
          </p:nvSpPr>
          <p:spPr>
            <a:xfrm>
              <a:off x="15026793" y="2043533"/>
              <a:ext cx="1201582" cy="127577"/>
            </a:xfrm>
            <a:prstGeom prst="rect">
              <a:avLst/>
            </a:prstGeom>
            <a:solidFill>
              <a:srgbClr val="BAEF6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3600"/>
                <a:buFont typeface="Quattrocento Sans"/>
                <a:buNone/>
              </a:pPr>
              <a:endParaRPr sz="3600" b="0" i="0" u="none" strike="noStrike" cap="none">
                <a:solidFill>
                  <a:srgbClr val="FFFFFF"/>
                </a:solidFill>
                <a:latin typeface="Lato Light"/>
                <a:ea typeface="Lato Light"/>
                <a:cs typeface="Lato Light"/>
                <a:sym typeface="Lato Light"/>
              </a:endParaRPr>
            </a:p>
          </p:txBody>
        </p:sp>
        <p:sp>
          <p:nvSpPr>
            <p:cNvPr id="676" name="Google Shape;676;p117"/>
            <p:cNvSpPr/>
            <p:nvPr/>
          </p:nvSpPr>
          <p:spPr>
            <a:xfrm>
              <a:off x="16391394" y="2043533"/>
              <a:ext cx="1201582" cy="127577"/>
            </a:xfrm>
            <a:prstGeom prst="rect">
              <a:avLst/>
            </a:prstGeom>
            <a:solidFill>
              <a:srgbClr val="A9A8A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3600"/>
                <a:buFont typeface="Quattrocento Sans"/>
                <a:buNone/>
              </a:pPr>
              <a:endParaRPr sz="3600" b="0" i="0" u="none" strike="noStrike" cap="none">
                <a:solidFill>
                  <a:srgbClr val="FFFFFF"/>
                </a:solidFill>
                <a:latin typeface="Lato Light"/>
                <a:ea typeface="Lato Light"/>
                <a:cs typeface="Lato Light"/>
                <a:sym typeface="Lato Light"/>
              </a:endParaRPr>
            </a:p>
          </p:txBody>
        </p:sp>
      </p:grp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>
  <p:cSld name="Comparison">
    <p:spTree>
      <p:nvGrpSpPr>
        <p:cNvPr id="1" name="Shape 6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8" name="Google Shape;678;p118"/>
          <p:cNvSpPr txBox="1">
            <a:spLocks noGrp="1"/>
          </p:cNvSpPr>
          <p:nvPr>
            <p:ph type="body" idx="1"/>
          </p:nvPr>
        </p:nvSpPr>
        <p:spPr>
          <a:xfrm>
            <a:off x="467120" y="1066800"/>
            <a:ext cx="5531157" cy="7620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b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813"/>
              </a:spcBef>
              <a:spcAft>
                <a:spcPts val="0"/>
              </a:spcAft>
              <a:buSzPts val="1800"/>
              <a:buNone/>
              <a:defRPr sz="1800" b="1"/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679" name="Google Shape;679;p118"/>
          <p:cNvSpPr txBox="1">
            <a:spLocks noGrp="1"/>
          </p:cNvSpPr>
          <p:nvPr>
            <p:ph type="body" idx="2"/>
          </p:nvPr>
        </p:nvSpPr>
        <p:spPr>
          <a:xfrm>
            <a:off x="467119" y="1828802"/>
            <a:ext cx="5531159" cy="43608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813"/>
              </a:spcBef>
              <a:spcAft>
                <a:spcPts val="0"/>
              </a:spcAft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80" name="Google Shape;680;p118"/>
          <p:cNvSpPr txBox="1">
            <a:spLocks noGrp="1"/>
          </p:cNvSpPr>
          <p:nvPr>
            <p:ph type="body" idx="3"/>
          </p:nvPr>
        </p:nvSpPr>
        <p:spPr>
          <a:xfrm>
            <a:off x="6172224" y="1066799"/>
            <a:ext cx="5552655" cy="7620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b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813"/>
              </a:spcBef>
              <a:spcAft>
                <a:spcPts val="0"/>
              </a:spcAft>
              <a:buSzPts val="1800"/>
              <a:buNone/>
              <a:defRPr sz="1800" b="1"/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681" name="Google Shape;681;p118"/>
          <p:cNvSpPr txBox="1">
            <a:spLocks noGrp="1"/>
          </p:cNvSpPr>
          <p:nvPr>
            <p:ph type="body" idx="4"/>
          </p:nvPr>
        </p:nvSpPr>
        <p:spPr>
          <a:xfrm>
            <a:off x="6172224" y="1828801"/>
            <a:ext cx="5552656" cy="43608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813"/>
              </a:spcBef>
              <a:spcAft>
                <a:spcPts val="0"/>
              </a:spcAft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82" name="Google Shape;682;p118"/>
          <p:cNvSpPr txBox="1">
            <a:spLocks noGrp="1"/>
          </p:cNvSpPr>
          <p:nvPr>
            <p:ph type="title"/>
          </p:nvPr>
        </p:nvSpPr>
        <p:spPr>
          <a:xfrm>
            <a:off x="838470" y="250276"/>
            <a:ext cx="10513107" cy="43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ctr" anchorCtr="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grpSp>
        <p:nvGrpSpPr>
          <p:cNvPr id="683" name="Google Shape;683;p118"/>
          <p:cNvGrpSpPr/>
          <p:nvPr/>
        </p:nvGrpSpPr>
        <p:grpSpPr>
          <a:xfrm>
            <a:off x="5251847" y="698463"/>
            <a:ext cx="1688306" cy="27195"/>
            <a:chOff x="9673249" y="2043533"/>
            <a:chExt cx="7919727" cy="127577"/>
          </a:xfrm>
        </p:grpSpPr>
        <p:sp>
          <p:nvSpPr>
            <p:cNvPr id="684" name="Google Shape;684;p118"/>
            <p:cNvSpPr/>
            <p:nvPr/>
          </p:nvSpPr>
          <p:spPr>
            <a:xfrm>
              <a:off x="9673249" y="2043533"/>
              <a:ext cx="1201582" cy="127577"/>
            </a:xfrm>
            <a:prstGeom prst="rect">
              <a:avLst/>
            </a:prstGeom>
            <a:solidFill>
              <a:srgbClr val="0E80C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3600"/>
                <a:buFont typeface="Quattrocento Sans"/>
                <a:buNone/>
              </a:pPr>
              <a:endParaRPr sz="3600" b="0" i="0" u="none" strike="noStrike" cap="none">
                <a:solidFill>
                  <a:srgbClr val="FFFFFF"/>
                </a:solidFill>
                <a:latin typeface="Lato Light"/>
                <a:ea typeface="Lato Light"/>
                <a:cs typeface="Lato Light"/>
                <a:sym typeface="Lato Light"/>
              </a:endParaRPr>
            </a:p>
          </p:txBody>
        </p:sp>
        <p:sp>
          <p:nvSpPr>
            <p:cNvPr id="685" name="Google Shape;685;p118"/>
            <p:cNvSpPr/>
            <p:nvPr/>
          </p:nvSpPr>
          <p:spPr>
            <a:xfrm>
              <a:off x="10988830" y="2043533"/>
              <a:ext cx="1201582" cy="127577"/>
            </a:xfrm>
            <a:prstGeom prst="rect">
              <a:avLst/>
            </a:prstGeom>
            <a:solidFill>
              <a:srgbClr val="119CF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3600"/>
                <a:buFont typeface="Quattrocento Sans"/>
                <a:buNone/>
              </a:pPr>
              <a:endParaRPr sz="3600" b="0" i="0" u="none" strike="noStrike" cap="none">
                <a:solidFill>
                  <a:srgbClr val="FFFFFF"/>
                </a:solidFill>
                <a:latin typeface="Lato Light"/>
                <a:ea typeface="Lato Light"/>
                <a:cs typeface="Lato Light"/>
                <a:sym typeface="Lato Light"/>
              </a:endParaRPr>
            </a:p>
          </p:txBody>
        </p:sp>
        <p:sp>
          <p:nvSpPr>
            <p:cNvPr id="686" name="Google Shape;686;p118"/>
            <p:cNvSpPr/>
            <p:nvPr/>
          </p:nvSpPr>
          <p:spPr>
            <a:xfrm>
              <a:off x="12351686" y="2043533"/>
              <a:ext cx="1201582" cy="127577"/>
            </a:xfrm>
            <a:prstGeom prst="rect">
              <a:avLst/>
            </a:prstGeom>
            <a:solidFill>
              <a:srgbClr val="44546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3600"/>
                <a:buFont typeface="Quattrocento Sans"/>
                <a:buNone/>
              </a:pPr>
              <a:endParaRPr sz="3600" b="0" i="0" u="none" strike="noStrike" cap="none">
                <a:solidFill>
                  <a:srgbClr val="FFFFFF"/>
                </a:solidFill>
                <a:latin typeface="Lato Light"/>
                <a:ea typeface="Lato Light"/>
                <a:cs typeface="Lato Light"/>
                <a:sym typeface="Lato Light"/>
              </a:endParaRPr>
            </a:p>
          </p:txBody>
        </p:sp>
        <p:sp>
          <p:nvSpPr>
            <p:cNvPr id="687" name="Google Shape;687;p118"/>
            <p:cNvSpPr/>
            <p:nvPr/>
          </p:nvSpPr>
          <p:spPr>
            <a:xfrm>
              <a:off x="13695169" y="2043533"/>
              <a:ext cx="1201582" cy="127577"/>
            </a:xfrm>
            <a:prstGeom prst="rect">
              <a:avLst/>
            </a:prstGeom>
            <a:solidFill>
              <a:srgbClr val="8AC15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3600"/>
                <a:buFont typeface="Quattrocento Sans"/>
                <a:buNone/>
              </a:pPr>
              <a:endParaRPr sz="3600" b="0" i="0" u="none" strike="noStrike" cap="none">
                <a:solidFill>
                  <a:srgbClr val="FFFFFF"/>
                </a:solidFill>
                <a:latin typeface="Lato Light"/>
                <a:ea typeface="Lato Light"/>
                <a:cs typeface="Lato Light"/>
                <a:sym typeface="Lato Light"/>
              </a:endParaRPr>
            </a:p>
          </p:txBody>
        </p:sp>
        <p:sp>
          <p:nvSpPr>
            <p:cNvPr id="688" name="Google Shape;688;p118"/>
            <p:cNvSpPr/>
            <p:nvPr/>
          </p:nvSpPr>
          <p:spPr>
            <a:xfrm>
              <a:off x="15026793" y="2043533"/>
              <a:ext cx="1201582" cy="127577"/>
            </a:xfrm>
            <a:prstGeom prst="rect">
              <a:avLst/>
            </a:prstGeom>
            <a:solidFill>
              <a:srgbClr val="BAEF6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3600"/>
                <a:buFont typeface="Quattrocento Sans"/>
                <a:buNone/>
              </a:pPr>
              <a:endParaRPr sz="3600" b="0" i="0" u="none" strike="noStrike" cap="none">
                <a:solidFill>
                  <a:srgbClr val="FFFFFF"/>
                </a:solidFill>
                <a:latin typeface="Lato Light"/>
                <a:ea typeface="Lato Light"/>
                <a:cs typeface="Lato Light"/>
                <a:sym typeface="Lato Light"/>
              </a:endParaRPr>
            </a:p>
          </p:txBody>
        </p:sp>
        <p:sp>
          <p:nvSpPr>
            <p:cNvPr id="689" name="Google Shape;689;p118"/>
            <p:cNvSpPr/>
            <p:nvPr/>
          </p:nvSpPr>
          <p:spPr>
            <a:xfrm>
              <a:off x="16391394" y="2043533"/>
              <a:ext cx="1201582" cy="127577"/>
            </a:xfrm>
            <a:prstGeom prst="rect">
              <a:avLst/>
            </a:prstGeom>
            <a:solidFill>
              <a:srgbClr val="A9A8A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3600"/>
                <a:buFont typeface="Quattrocento Sans"/>
                <a:buNone/>
              </a:pPr>
              <a:endParaRPr sz="3600" b="0" i="0" u="none" strike="noStrike" cap="none">
                <a:solidFill>
                  <a:srgbClr val="FFFFFF"/>
                </a:solidFill>
                <a:latin typeface="Lato Light"/>
                <a:ea typeface="Lato Light"/>
                <a:cs typeface="Lato Light"/>
                <a:sym typeface="Lato Light"/>
              </a:endParaRPr>
            </a:p>
          </p:txBody>
        </p:sp>
      </p:grp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65"/>
          <p:cNvSpPr txBox="1">
            <a:spLocks noGrp="1"/>
          </p:cNvSpPr>
          <p:nvPr>
            <p:ph type="title"/>
          </p:nvPr>
        </p:nvSpPr>
        <p:spPr>
          <a:xfrm>
            <a:off x="838470" y="250276"/>
            <a:ext cx="10513107" cy="43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ctr" anchorCtr="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3" name="Google Shape;33;p65"/>
          <p:cNvSpPr txBox="1">
            <a:spLocks noGrp="1"/>
          </p:cNvSpPr>
          <p:nvPr>
            <p:ph type="body" idx="1"/>
          </p:nvPr>
        </p:nvSpPr>
        <p:spPr>
          <a:xfrm>
            <a:off x="467119" y="1066801"/>
            <a:ext cx="5533113" cy="51085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t" anchorCtr="0">
            <a:noAutofit/>
          </a:bodyPr>
          <a:lstStyle>
            <a:lvl1pPr marL="457200" lvl="0" indent="-355600" algn="l">
              <a:lnSpc>
                <a:spcPct val="90000"/>
              </a:lnSpc>
              <a:spcBef>
                <a:spcPts val="813"/>
              </a:spcBef>
              <a:spcAft>
                <a:spcPts val="0"/>
              </a:spcAft>
              <a:buSzPts val="2000"/>
              <a:buChar char="•"/>
              <a:defRPr>
                <a:solidFill>
                  <a:srgbClr val="0070C0"/>
                </a:solidFill>
              </a:defRPr>
            </a:lvl1pPr>
            <a:lvl2pPr marL="91440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•"/>
              <a:defRPr>
                <a:solidFill>
                  <a:srgbClr val="0070C0"/>
                </a:solidFill>
              </a:defRPr>
            </a:lvl2pPr>
            <a:lvl3pPr marL="1371600" lvl="2" indent="-330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600"/>
              <a:buChar char="•"/>
              <a:defRPr>
                <a:solidFill>
                  <a:srgbClr val="0070C0"/>
                </a:solidFill>
              </a:defRPr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>
                <a:solidFill>
                  <a:srgbClr val="0070C0"/>
                </a:solidFill>
              </a:defRPr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>
                <a:solidFill>
                  <a:srgbClr val="0070C0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4" name="Google Shape;34;p65"/>
          <p:cNvSpPr txBox="1">
            <a:spLocks noGrp="1"/>
          </p:cNvSpPr>
          <p:nvPr>
            <p:ph type="body" idx="2"/>
          </p:nvPr>
        </p:nvSpPr>
        <p:spPr>
          <a:xfrm>
            <a:off x="6187861" y="1066801"/>
            <a:ext cx="5537020" cy="51085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813"/>
              </a:spcBef>
              <a:spcAft>
                <a:spcPts val="0"/>
              </a:spcAft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grpSp>
        <p:nvGrpSpPr>
          <p:cNvPr id="35" name="Google Shape;35;p65"/>
          <p:cNvGrpSpPr/>
          <p:nvPr/>
        </p:nvGrpSpPr>
        <p:grpSpPr>
          <a:xfrm>
            <a:off x="5251847" y="698463"/>
            <a:ext cx="1688306" cy="27195"/>
            <a:chOff x="9673249" y="2043533"/>
            <a:chExt cx="7919727" cy="127577"/>
          </a:xfrm>
        </p:grpSpPr>
        <p:sp>
          <p:nvSpPr>
            <p:cNvPr id="36" name="Google Shape;36;p65"/>
            <p:cNvSpPr/>
            <p:nvPr/>
          </p:nvSpPr>
          <p:spPr>
            <a:xfrm>
              <a:off x="9673249" y="2043533"/>
              <a:ext cx="1201582" cy="127577"/>
            </a:xfrm>
            <a:prstGeom prst="rect">
              <a:avLst/>
            </a:prstGeom>
            <a:solidFill>
              <a:srgbClr val="0E80C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3600"/>
                <a:buFont typeface="Quattrocento Sans"/>
                <a:buNone/>
              </a:pPr>
              <a:endParaRPr sz="3600" b="0" i="0" u="none" strike="noStrike" cap="none">
                <a:solidFill>
                  <a:srgbClr val="FFFFFF"/>
                </a:solidFill>
                <a:latin typeface="Lato Light"/>
                <a:ea typeface="Lato Light"/>
                <a:cs typeface="Lato Light"/>
                <a:sym typeface="Lato Light"/>
              </a:endParaRPr>
            </a:p>
          </p:txBody>
        </p:sp>
        <p:sp>
          <p:nvSpPr>
            <p:cNvPr id="37" name="Google Shape;37;p65"/>
            <p:cNvSpPr/>
            <p:nvPr/>
          </p:nvSpPr>
          <p:spPr>
            <a:xfrm>
              <a:off x="10988830" y="2043533"/>
              <a:ext cx="1201582" cy="127577"/>
            </a:xfrm>
            <a:prstGeom prst="rect">
              <a:avLst/>
            </a:prstGeom>
            <a:solidFill>
              <a:srgbClr val="119CF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3600"/>
                <a:buFont typeface="Quattrocento Sans"/>
                <a:buNone/>
              </a:pPr>
              <a:endParaRPr sz="3600" b="0" i="0" u="none" strike="noStrike" cap="none">
                <a:solidFill>
                  <a:srgbClr val="FFFFFF"/>
                </a:solidFill>
                <a:latin typeface="Lato Light"/>
                <a:ea typeface="Lato Light"/>
                <a:cs typeface="Lato Light"/>
                <a:sym typeface="Lato Light"/>
              </a:endParaRPr>
            </a:p>
          </p:txBody>
        </p:sp>
        <p:sp>
          <p:nvSpPr>
            <p:cNvPr id="38" name="Google Shape;38;p65"/>
            <p:cNvSpPr/>
            <p:nvPr/>
          </p:nvSpPr>
          <p:spPr>
            <a:xfrm>
              <a:off x="12351686" y="2043533"/>
              <a:ext cx="1201582" cy="127577"/>
            </a:xfrm>
            <a:prstGeom prst="rect">
              <a:avLst/>
            </a:prstGeom>
            <a:solidFill>
              <a:srgbClr val="44546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3600"/>
                <a:buFont typeface="Quattrocento Sans"/>
                <a:buNone/>
              </a:pPr>
              <a:endParaRPr sz="3600" b="0" i="0" u="none" strike="noStrike" cap="none">
                <a:solidFill>
                  <a:srgbClr val="FFFFFF"/>
                </a:solidFill>
                <a:latin typeface="Lato Light"/>
                <a:ea typeface="Lato Light"/>
                <a:cs typeface="Lato Light"/>
                <a:sym typeface="Lato Light"/>
              </a:endParaRPr>
            </a:p>
          </p:txBody>
        </p:sp>
        <p:sp>
          <p:nvSpPr>
            <p:cNvPr id="39" name="Google Shape;39;p65"/>
            <p:cNvSpPr/>
            <p:nvPr/>
          </p:nvSpPr>
          <p:spPr>
            <a:xfrm>
              <a:off x="13695169" y="2043533"/>
              <a:ext cx="1201582" cy="127577"/>
            </a:xfrm>
            <a:prstGeom prst="rect">
              <a:avLst/>
            </a:prstGeom>
            <a:solidFill>
              <a:srgbClr val="8AC15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3600"/>
                <a:buFont typeface="Quattrocento Sans"/>
                <a:buNone/>
              </a:pPr>
              <a:endParaRPr sz="3600" b="0" i="0" u="none" strike="noStrike" cap="none">
                <a:solidFill>
                  <a:srgbClr val="FFFFFF"/>
                </a:solidFill>
                <a:latin typeface="Lato Light"/>
                <a:ea typeface="Lato Light"/>
                <a:cs typeface="Lato Light"/>
                <a:sym typeface="Lato Light"/>
              </a:endParaRPr>
            </a:p>
          </p:txBody>
        </p:sp>
        <p:sp>
          <p:nvSpPr>
            <p:cNvPr id="40" name="Google Shape;40;p65"/>
            <p:cNvSpPr/>
            <p:nvPr/>
          </p:nvSpPr>
          <p:spPr>
            <a:xfrm>
              <a:off x="15026793" y="2043533"/>
              <a:ext cx="1201582" cy="127577"/>
            </a:xfrm>
            <a:prstGeom prst="rect">
              <a:avLst/>
            </a:prstGeom>
            <a:solidFill>
              <a:srgbClr val="BAEF6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3600"/>
                <a:buFont typeface="Quattrocento Sans"/>
                <a:buNone/>
              </a:pPr>
              <a:endParaRPr sz="3600" b="0" i="0" u="none" strike="noStrike" cap="none">
                <a:solidFill>
                  <a:srgbClr val="FFFFFF"/>
                </a:solidFill>
                <a:latin typeface="Lato Light"/>
                <a:ea typeface="Lato Light"/>
                <a:cs typeface="Lato Light"/>
                <a:sym typeface="Lato Light"/>
              </a:endParaRPr>
            </a:p>
          </p:txBody>
        </p:sp>
        <p:sp>
          <p:nvSpPr>
            <p:cNvPr id="41" name="Google Shape;41;p65"/>
            <p:cNvSpPr/>
            <p:nvPr/>
          </p:nvSpPr>
          <p:spPr>
            <a:xfrm>
              <a:off x="16391394" y="2043533"/>
              <a:ext cx="1201582" cy="127577"/>
            </a:xfrm>
            <a:prstGeom prst="rect">
              <a:avLst/>
            </a:prstGeom>
            <a:solidFill>
              <a:srgbClr val="A9A8A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3600"/>
                <a:buFont typeface="Quattrocento Sans"/>
                <a:buNone/>
              </a:pPr>
              <a:endParaRPr sz="3600" b="0" i="0" u="none" strike="noStrike" cap="none">
                <a:solidFill>
                  <a:srgbClr val="FFFFFF"/>
                </a:solidFill>
                <a:latin typeface="Lato Light"/>
                <a:ea typeface="Lato Light"/>
                <a:cs typeface="Lato Light"/>
                <a:sym typeface="Lato Light"/>
              </a:endParaRPr>
            </a:p>
          </p:txBody>
        </p:sp>
      </p:grp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6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1" name="Google Shape;691;p119"/>
          <p:cNvSpPr txBox="1">
            <a:spLocks noGrp="1"/>
          </p:cNvSpPr>
          <p:nvPr>
            <p:ph type="title"/>
          </p:nvPr>
        </p:nvSpPr>
        <p:spPr>
          <a:xfrm>
            <a:off x="838470" y="250276"/>
            <a:ext cx="10513107" cy="43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ctr" anchorCtr="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lt1"/>
                </a:solidFill>
              </a:defRPr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grpSp>
        <p:nvGrpSpPr>
          <p:cNvPr id="692" name="Google Shape;692;p119"/>
          <p:cNvGrpSpPr/>
          <p:nvPr/>
        </p:nvGrpSpPr>
        <p:grpSpPr>
          <a:xfrm>
            <a:off x="5251847" y="698463"/>
            <a:ext cx="1688306" cy="27195"/>
            <a:chOff x="9673249" y="2043533"/>
            <a:chExt cx="7919727" cy="127577"/>
          </a:xfrm>
        </p:grpSpPr>
        <p:sp>
          <p:nvSpPr>
            <p:cNvPr id="693" name="Google Shape;693;p119"/>
            <p:cNvSpPr/>
            <p:nvPr/>
          </p:nvSpPr>
          <p:spPr>
            <a:xfrm>
              <a:off x="9673249" y="2043533"/>
              <a:ext cx="1201582" cy="127577"/>
            </a:xfrm>
            <a:prstGeom prst="rect">
              <a:avLst/>
            </a:prstGeom>
            <a:solidFill>
              <a:srgbClr val="0E80C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3600"/>
                <a:buFont typeface="Quattrocento Sans"/>
                <a:buNone/>
              </a:pPr>
              <a:endParaRPr sz="3600" b="0" i="0" u="none" strike="noStrike" cap="none">
                <a:solidFill>
                  <a:srgbClr val="FFFFFF"/>
                </a:solidFill>
                <a:latin typeface="Lato Light"/>
                <a:ea typeface="Lato Light"/>
                <a:cs typeface="Lato Light"/>
                <a:sym typeface="Lato Light"/>
              </a:endParaRPr>
            </a:p>
          </p:txBody>
        </p:sp>
        <p:sp>
          <p:nvSpPr>
            <p:cNvPr id="694" name="Google Shape;694;p119"/>
            <p:cNvSpPr/>
            <p:nvPr/>
          </p:nvSpPr>
          <p:spPr>
            <a:xfrm>
              <a:off x="10988830" y="2043533"/>
              <a:ext cx="1201582" cy="127577"/>
            </a:xfrm>
            <a:prstGeom prst="rect">
              <a:avLst/>
            </a:prstGeom>
            <a:solidFill>
              <a:srgbClr val="119CF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3600"/>
                <a:buFont typeface="Quattrocento Sans"/>
                <a:buNone/>
              </a:pPr>
              <a:endParaRPr sz="3600" b="0" i="0" u="none" strike="noStrike" cap="none">
                <a:solidFill>
                  <a:srgbClr val="FFFFFF"/>
                </a:solidFill>
                <a:latin typeface="Lato Light"/>
                <a:ea typeface="Lato Light"/>
                <a:cs typeface="Lato Light"/>
                <a:sym typeface="Lato Light"/>
              </a:endParaRPr>
            </a:p>
          </p:txBody>
        </p:sp>
        <p:sp>
          <p:nvSpPr>
            <p:cNvPr id="695" name="Google Shape;695;p119"/>
            <p:cNvSpPr/>
            <p:nvPr/>
          </p:nvSpPr>
          <p:spPr>
            <a:xfrm>
              <a:off x="12351686" y="2043533"/>
              <a:ext cx="1201582" cy="127577"/>
            </a:xfrm>
            <a:prstGeom prst="rect">
              <a:avLst/>
            </a:prstGeom>
            <a:solidFill>
              <a:srgbClr val="44546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3600"/>
                <a:buFont typeface="Quattrocento Sans"/>
                <a:buNone/>
              </a:pPr>
              <a:endParaRPr sz="3600" b="0" i="0" u="none" strike="noStrike" cap="none">
                <a:solidFill>
                  <a:srgbClr val="FFFFFF"/>
                </a:solidFill>
                <a:latin typeface="Lato Light"/>
                <a:ea typeface="Lato Light"/>
                <a:cs typeface="Lato Light"/>
                <a:sym typeface="Lato Light"/>
              </a:endParaRPr>
            </a:p>
          </p:txBody>
        </p:sp>
        <p:sp>
          <p:nvSpPr>
            <p:cNvPr id="696" name="Google Shape;696;p119"/>
            <p:cNvSpPr/>
            <p:nvPr/>
          </p:nvSpPr>
          <p:spPr>
            <a:xfrm>
              <a:off x="13695169" y="2043533"/>
              <a:ext cx="1201582" cy="127577"/>
            </a:xfrm>
            <a:prstGeom prst="rect">
              <a:avLst/>
            </a:prstGeom>
            <a:solidFill>
              <a:srgbClr val="8AC15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3600"/>
                <a:buFont typeface="Quattrocento Sans"/>
                <a:buNone/>
              </a:pPr>
              <a:endParaRPr sz="3600" b="0" i="0" u="none" strike="noStrike" cap="none">
                <a:solidFill>
                  <a:srgbClr val="FFFFFF"/>
                </a:solidFill>
                <a:latin typeface="Lato Light"/>
                <a:ea typeface="Lato Light"/>
                <a:cs typeface="Lato Light"/>
                <a:sym typeface="Lato Light"/>
              </a:endParaRPr>
            </a:p>
          </p:txBody>
        </p:sp>
        <p:sp>
          <p:nvSpPr>
            <p:cNvPr id="697" name="Google Shape;697;p119"/>
            <p:cNvSpPr/>
            <p:nvPr/>
          </p:nvSpPr>
          <p:spPr>
            <a:xfrm>
              <a:off x="15026793" y="2043533"/>
              <a:ext cx="1201582" cy="127577"/>
            </a:xfrm>
            <a:prstGeom prst="rect">
              <a:avLst/>
            </a:prstGeom>
            <a:solidFill>
              <a:srgbClr val="BAEF6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3600"/>
                <a:buFont typeface="Quattrocento Sans"/>
                <a:buNone/>
              </a:pPr>
              <a:endParaRPr sz="3600" b="0" i="0" u="none" strike="noStrike" cap="none">
                <a:solidFill>
                  <a:srgbClr val="FFFFFF"/>
                </a:solidFill>
                <a:latin typeface="Lato Light"/>
                <a:ea typeface="Lato Light"/>
                <a:cs typeface="Lato Light"/>
                <a:sym typeface="Lato Light"/>
              </a:endParaRPr>
            </a:p>
          </p:txBody>
        </p:sp>
        <p:sp>
          <p:nvSpPr>
            <p:cNvPr id="698" name="Google Shape;698;p119"/>
            <p:cNvSpPr/>
            <p:nvPr/>
          </p:nvSpPr>
          <p:spPr>
            <a:xfrm>
              <a:off x="16391394" y="2043533"/>
              <a:ext cx="1201582" cy="127577"/>
            </a:xfrm>
            <a:prstGeom prst="rect">
              <a:avLst/>
            </a:prstGeom>
            <a:solidFill>
              <a:srgbClr val="A9A8A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3600"/>
                <a:buFont typeface="Quattrocento Sans"/>
                <a:buNone/>
              </a:pPr>
              <a:endParaRPr sz="3600" b="0" i="0" u="none" strike="noStrike" cap="none">
                <a:solidFill>
                  <a:srgbClr val="FFFFFF"/>
                </a:solidFill>
                <a:latin typeface="Lato Light"/>
                <a:ea typeface="Lato Light"/>
                <a:cs typeface="Lato Light"/>
                <a:sym typeface="Lato Light"/>
              </a:endParaRPr>
            </a:p>
          </p:txBody>
        </p:sp>
      </p:grp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esktop">
  <p:cSld name="Desktop">
    <p:spTree>
      <p:nvGrpSpPr>
        <p:cNvPr id="1" name="Shape 6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0" name="Google Shape;700;p120"/>
          <p:cNvSpPr txBox="1">
            <a:spLocks noGrp="1"/>
          </p:cNvSpPr>
          <p:nvPr>
            <p:ph type="title"/>
          </p:nvPr>
        </p:nvSpPr>
        <p:spPr>
          <a:xfrm>
            <a:off x="838470" y="250276"/>
            <a:ext cx="10513107" cy="43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ctr" anchorCtr="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lt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grpSp>
        <p:nvGrpSpPr>
          <p:cNvPr id="701" name="Google Shape;701;p120"/>
          <p:cNvGrpSpPr/>
          <p:nvPr/>
        </p:nvGrpSpPr>
        <p:grpSpPr>
          <a:xfrm>
            <a:off x="5251847" y="698463"/>
            <a:ext cx="1688306" cy="27195"/>
            <a:chOff x="9673249" y="2043533"/>
            <a:chExt cx="7919727" cy="127577"/>
          </a:xfrm>
        </p:grpSpPr>
        <p:sp>
          <p:nvSpPr>
            <p:cNvPr id="702" name="Google Shape;702;p120"/>
            <p:cNvSpPr/>
            <p:nvPr/>
          </p:nvSpPr>
          <p:spPr>
            <a:xfrm>
              <a:off x="9673249" y="2043533"/>
              <a:ext cx="1201582" cy="127577"/>
            </a:xfrm>
            <a:prstGeom prst="rect">
              <a:avLst/>
            </a:prstGeom>
            <a:solidFill>
              <a:srgbClr val="0E80C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3600"/>
                <a:buFont typeface="Quattrocento Sans"/>
                <a:buNone/>
              </a:pPr>
              <a:endParaRPr sz="3600" b="0" i="0" u="none" strike="noStrike" cap="none">
                <a:solidFill>
                  <a:srgbClr val="FFFFFF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703" name="Google Shape;703;p120"/>
            <p:cNvSpPr/>
            <p:nvPr/>
          </p:nvSpPr>
          <p:spPr>
            <a:xfrm>
              <a:off x="10988830" y="2043533"/>
              <a:ext cx="1201582" cy="127577"/>
            </a:xfrm>
            <a:prstGeom prst="rect">
              <a:avLst/>
            </a:prstGeom>
            <a:solidFill>
              <a:srgbClr val="119CF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3600"/>
                <a:buFont typeface="Quattrocento Sans"/>
                <a:buNone/>
              </a:pPr>
              <a:endParaRPr sz="3600" b="0" i="0" u="none" strike="noStrike" cap="none">
                <a:solidFill>
                  <a:srgbClr val="FFFFFF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704" name="Google Shape;704;p120"/>
            <p:cNvSpPr/>
            <p:nvPr/>
          </p:nvSpPr>
          <p:spPr>
            <a:xfrm>
              <a:off x="12351686" y="2043533"/>
              <a:ext cx="1201582" cy="127577"/>
            </a:xfrm>
            <a:prstGeom prst="rect">
              <a:avLst/>
            </a:prstGeom>
            <a:solidFill>
              <a:srgbClr val="44546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3600"/>
                <a:buFont typeface="Quattrocento Sans"/>
                <a:buNone/>
              </a:pPr>
              <a:endParaRPr sz="3600" b="0" i="0" u="none" strike="noStrike" cap="none">
                <a:solidFill>
                  <a:srgbClr val="FFFFFF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705" name="Google Shape;705;p120"/>
            <p:cNvSpPr/>
            <p:nvPr/>
          </p:nvSpPr>
          <p:spPr>
            <a:xfrm>
              <a:off x="13695169" y="2043533"/>
              <a:ext cx="1201582" cy="127577"/>
            </a:xfrm>
            <a:prstGeom prst="rect">
              <a:avLst/>
            </a:prstGeom>
            <a:solidFill>
              <a:srgbClr val="8AC15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3600"/>
                <a:buFont typeface="Quattrocento Sans"/>
                <a:buNone/>
              </a:pPr>
              <a:endParaRPr sz="3600" b="0" i="0" u="none" strike="noStrike" cap="none">
                <a:solidFill>
                  <a:srgbClr val="FFFFFF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706" name="Google Shape;706;p120"/>
            <p:cNvSpPr/>
            <p:nvPr/>
          </p:nvSpPr>
          <p:spPr>
            <a:xfrm>
              <a:off x="15026793" y="2043533"/>
              <a:ext cx="1201582" cy="127577"/>
            </a:xfrm>
            <a:prstGeom prst="rect">
              <a:avLst/>
            </a:prstGeom>
            <a:solidFill>
              <a:srgbClr val="BAEF6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3600"/>
                <a:buFont typeface="Quattrocento Sans"/>
                <a:buNone/>
              </a:pPr>
              <a:endParaRPr sz="3600" b="0" i="0" u="none" strike="noStrike" cap="none">
                <a:solidFill>
                  <a:srgbClr val="FFFFFF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707" name="Google Shape;707;p120"/>
            <p:cNvSpPr/>
            <p:nvPr/>
          </p:nvSpPr>
          <p:spPr>
            <a:xfrm>
              <a:off x="16391394" y="2043533"/>
              <a:ext cx="1201582" cy="127577"/>
            </a:xfrm>
            <a:prstGeom prst="rect">
              <a:avLst/>
            </a:prstGeom>
            <a:solidFill>
              <a:srgbClr val="A9A8A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3600"/>
                <a:buFont typeface="Quattrocento Sans"/>
                <a:buNone/>
              </a:pPr>
              <a:endParaRPr sz="3600" b="0" i="0" u="none" strike="noStrike" cap="none">
                <a:solidFill>
                  <a:srgbClr val="FFFFFF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</p:grpSp>
      <p:pic>
        <p:nvPicPr>
          <p:cNvPr id="708" name="Google Shape;708;p120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42822" y="1556792"/>
            <a:ext cx="7023887" cy="4800533"/>
          </a:xfrm>
          <a:prstGeom prst="rect">
            <a:avLst/>
          </a:prstGeom>
          <a:noFill/>
          <a:ln>
            <a:noFill/>
          </a:ln>
        </p:spPr>
      </p:pic>
      <p:sp>
        <p:nvSpPr>
          <p:cNvPr id="709" name="Google Shape;709;p120"/>
          <p:cNvSpPr>
            <a:spLocks noGrp="1"/>
          </p:cNvSpPr>
          <p:nvPr>
            <p:ph type="pic" idx="2"/>
          </p:nvPr>
        </p:nvSpPr>
        <p:spPr>
          <a:xfrm>
            <a:off x="925474" y="1796819"/>
            <a:ext cx="5425073" cy="3456384"/>
          </a:xfrm>
          <a:prstGeom prst="rect">
            <a:avLst/>
          </a:prstGeom>
          <a:solidFill>
            <a:schemeClr val="dk1">
              <a:alpha val="21960"/>
            </a:schemeClr>
          </a:solidFill>
          <a:ln>
            <a:noFill/>
          </a:ln>
        </p:spPr>
      </p:sp>
      <p:sp>
        <p:nvSpPr>
          <p:cNvPr id="710" name="Google Shape;710;p120"/>
          <p:cNvSpPr txBox="1">
            <a:spLocks noGrp="1"/>
          </p:cNvSpPr>
          <p:nvPr>
            <p:ph type="body" idx="1"/>
          </p:nvPr>
        </p:nvSpPr>
        <p:spPr>
          <a:xfrm>
            <a:off x="6768133" y="1700809"/>
            <a:ext cx="4751751" cy="24721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b" anchorCtr="0">
            <a:noAutofit/>
          </a:bodyPr>
          <a:lstStyle>
            <a:lvl1pPr marL="457200" lvl="0" indent="-567309" algn="l">
              <a:lnSpc>
                <a:spcPct val="87514"/>
              </a:lnSpc>
              <a:spcBef>
                <a:spcPts val="813"/>
              </a:spcBef>
              <a:spcAft>
                <a:spcPts val="0"/>
              </a:spcAft>
              <a:buSzPts val="5334"/>
              <a:buChar char="•"/>
              <a:defRPr sz="5334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1pPr>
            <a:lvl2pPr marL="91440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11" name="Google Shape;711;p120"/>
          <p:cNvSpPr txBox="1">
            <a:spLocks noGrp="1"/>
          </p:cNvSpPr>
          <p:nvPr>
            <p:ph type="body" idx="3"/>
          </p:nvPr>
        </p:nvSpPr>
        <p:spPr>
          <a:xfrm>
            <a:off x="6768133" y="4173223"/>
            <a:ext cx="4751751" cy="19682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t" anchorCtr="0">
            <a:noAutofit/>
          </a:bodyPr>
          <a:lstStyle>
            <a:lvl1pPr marL="457200" lvl="0" indent="-330200" algn="l">
              <a:lnSpc>
                <a:spcPct val="90000"/>
              </a:lnSpc>
              <a:spcBef>
                <a:spcPts val="813"/>
              </a:spcBef>
              <a:spcAft>
                <a:spcPts val="0"/>
              </a:spcAft>
              <a:buSzPts val="1600"/>
              <a:buChar char="•"/>
              <a:defRPr sz="16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1pPr>
            <a:lvl2pPr marL="91440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7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2" presetClass="entr" presetSubtype="8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/>
                                        <p:tgtEl>
                                          <p:spTgt spid="7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2" presetClass="entr" presetSubtype="8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0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/>
                                        <p:tgtEl>
                                          <p:spTgt spid="710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" presetClass="entr" presetSubtype="8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0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/>
                                        <p:tgtEl>
                                          <p:spTgt spid="710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2" presetClass="entr" presetSubtype="8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0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/>
                                        <p:tgtEl>
                                          <p:spTgt spid="710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500"/>
                            </p:stCondLst>
                            <p:childTnLst>
                              <p:par>
                                <p:cTn id="28" presetID="2" presetClass="entr" presetSubtype="8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0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/>
                                        <p:tgtEl>
                                          <p:spTgt spid="710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3000"/>
                            </p:stCondLst>
                            <p:childTnLst>
                              <p:par>
                                <p:cTn id="32" presetID="2" presetClass="entr" presetSubtype="8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0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/>
                                        <p:tgtEl>
                                          <p:spTgt spid="710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3500"/>
                            </p:stCondLst>
                            <p:childTnLst>
                              <p:par>
                                <p:cTn id="36" presetID="2" presetClass="entr" presetSubtype="8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0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/>
                                        <p:tgtEl>
                                          <p:spTgt spid="710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4000"/>
                            </p:stCondLst>
                            <p:childTnLst>
                              <p:par>
                                <p:cTn id="40" presetID="2" presetClass="entr" presetSubtype="8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0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/>
                                        <p:tgtEl>
                                          <p:spTgt spid="710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4500"/>
                            </p:stCondLst>
                            <p:childTnLst>
                              <p:par>
                                <p:cTn id="44" presetID="2" presetClass="entr" presetSubtype="8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0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/>
                                        <p:tgtEl>
                                          <p:spTgt spid="710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2" presetClass="entr" presetSubtype="4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/>
                                        <p:tgtEl>
                                          <p:spTgt spid="7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0" presetID="2" presetClass="entr" presetSubtype="4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1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/>
                                        <p:tgtEl>
                                          <p:spTgt spid="711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2" presetClass="entr" presetSubtype="4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1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/>
                                        <p:tgtEl>
                                          <p:spTgt spid="711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6" presetID="2" presetClass="entr" presetSubtype="4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1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8" dur="500"/>
                                        <p:tgtEl>
                                          <p:spTgt spid="711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9" presetID="2" presetClass="entr" presetSubtype="4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1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/>
                                        <p:tgtEl>
                                          <p:spTgt spid="711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2" presetID="2" presetClass="entr" presetSubtype="4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1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4" dur="500"/>
                                        <p:tgtEl>
                                          <p:spTgt spid="711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2" presetClass="entr" presetSubtype="4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1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/>
                                        <p:tgtEl>
                                          <p:spTgt spid="711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8" presetID="2" presetClass="entr" presetSubtype="4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1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0" dur="500"/>
                                        <p:tgtEl>
                                          <p:spTgt spid="711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1" presetID="2" presetClass="entr" presetSubtype="4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1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/>
                                        <p:tgtEl>
                                          <p:spTgt spid="711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obile">
  <p:cSld name="Mobile">
    <p:spTree>
      <p:nvGrpSpPr>
        <p:cNvPr id="1" name="Shape 7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3" name="Google Shape;713;p121"/>
          <p:cNvSpPr txBox="1">
            <a:spLocks noGrp="1"/>
          </p:cNvSpPr>
          <p:nvPr>
            <p:ph type="title"/>
          </p:nvPr>
        </p:nvSpPr>
        <p:spPr>
          <a:xfrm>
            <a:off x="838470" y="250276"/>
            <a:ext cx="10513107" cy="43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ctr" anchorCtr="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lt1"/>
                </a:solidFill>
              </a:defRPr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grpSp>
        <p:nvGrpSpPr>
          <p:cNvPr id="714" name="Google Shape;714;p121"/>
          <p:cNvGrpSpPr/>
          <p:nvPr/>
        </p:nvGrpSpPr>
        <p:grpSpPr>
          <a:xfrm>
            <a:off x="5251847" y="698463"/>
            <a:ext cx="1688306" cy="27195"/>
            <a:chOff x="9673249" y="2043533"/>
            <a:chExt cx="7919727" cy="127577"/>
          </a:xfrm>
        </p:grpSpPr>
        <p:sp>
          <p:nvSpPr>
            <p:cNvPr id="715" name="Google Shape;715;p121"/>
            <p:cNvSpPr/>
            <p:nvPr/>
          </p:nvSpPr>
          <p:spPr>
            <a:xfrm>
              <a:off x="9673249" y="2043533"/>
              <a:ext cx="1201582" cy="127577"/>
            </a:xfrm>
            <a:prstGeom prst="rect">
              <a:avLst/>
            </a:prstGeom>
            <a:solidFill>
              <a:srgbClr val="0E80C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3600"/>
                <a:buFont typeface="Quattrocento Sans"/>
                <a:buNone/>
              </a:pPr>
              <a:endParaRPr sz="3600" b="0" i="0" u="none" strike="noStrike" cap="none">
                <a:solidFill>
                  <a:srgbClr val="FFFFFF"/>
                </a:solidFill>
                <a:latin typeface="Lato Light"/>
                <a:ea typeface="Lato Light"/>
                <a:cs typeface="Lato Light"/>
                <a:sym typeface="Lato Light"/>
              </a:endParaRPr>
            </a:p>
          </p:txBody>
        </p:sp>
        <p:sp>
          <p:nvSpPr>
            <p:cNvPr id="716" name="Google Shape;716;p121"/>
            <p:cNvSpPr/>
            <p:nvPr/>
          </p:nvSpPr>
          <p:spPr>
            <a:xfrm>
              <a:off x="10988830" y="2043533"/>
              <a:ext cx="1201582" cy="127577"/>
            </a:xfrm>
            <a:prstGeom prst="rect">
              <a:avLst/>
            </a:prstGeom>
            <a:solidFill>
              <a:srgbClr val="119CF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3600"/>
                <a:buFont typeface="Quattrocento Sans"/>
                <a:buNone/>
              </a:pPr>
              <a:endParaRPr sz="3600" b="0" i="0" u="none" strike="noStrike" cap="none">
                <a:solidFill>
                  <a:srgbClr val="FFFFFF"/>
                </a:solidFill>
                <a:latin typeface="Lato Light"/>
                <a:ea typeface="Lato Light"/>
                <a:cs typeface="Lato Light"/>
                <a:sym typeface="Lato Light"/>
              </a:endParaRPr>
            </a:p>
          </p:txBody>
        </p:sp>
        <p:sp>
          <p:nvSpPr>
            <p:cNvPr id="717" name="Google Shape;717;p121"/>
            <p:cNvSpPr/>
            <p:nvPr/>
          </p:nvSpPr>
          <p:spPr>
            <a:xfrm>
              <a:off x="12351686" y="2043533"/>
              <a:ext cx="1201582" cy="127577"/>
            </a:xfrm>
            <a:prstGeom prst="rect">
              <a:avLst/>
            </a:prstGeom>
            <a:solidFill>
              <a:srgbClr val="44546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3600"/>
                <a:buFont typeface="Quattrocento Sans"/>
                <a:buNone/>
              </a:pPr>
              <a:endParaRPr sz="3600" b="0" i="0" u="none" strike="noStrike" cap="none">
                <a:solidFill>
                  <a:srgbClr val="FFFFFF"/>
                </a:solidFill>
                <a:latin typeface="Lato Light"/>
                <a:ea typeface="Lato Light"/>
                <a:cs typeface="Lato Light"/>
                <a:sym typeface="Lato Light"/>
              </a:endParaRPr>
            </a:p>
          </p:txBody>
        </p:sp>
        <p:sp>
          <p:nvSpPr>
            <p:cNvPr id="718" name="Google Shape;718;p121"/>
            <p:cNvSpPr/>
            <p:nvPr/>
          </p:nvSpPr>
          <p:spPr>
            <a:xfrm>
              <a:off x="13695169" y="2043533"/>
              <a:ext cx="1201582" cy="127577"/>
            </a:xfrm>
            <a:prstGeom prst="rect">
              <a:avLst/>
            </a:prstGeom>
            <a:solidFill>
              <a:srgbClr val="8AC15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3600"/>
                <a:buFont typeface="Quattrocento Sans"/>
                <a:buNone/>
              </a:pPr>
              <a:endParaRPr sz="3600" b="0" i="0" u="none" strike="noStrike" cap="none">
                <a:solidFill>
                  <a:srgbClr val="FFFFFF"/>
                </a:solidFill>
                <a:latin typeface="Lato Light"/>
                <a:ea typeface="Lato Light"/>
                <a:cs typeface="Lato Light"/>
                <a:sym typeface="Lato Light"/>
              </a:endParaRPr>
            </a:p>
          </p:txBody>
        </p:sp>
        <p:sp>
          <p:nvSpPr>
            <p:cNvPr id="719" name="Google Shape;719;p121"/>
            <p:cNvSpPr/>
            <p:nvPr/>
          </p:nvSpPr>
          <p:spPr>
            <a:xfrm>
              <a:off x="15026793" y="2043533"/>
              <a:ext cx="1201582" cy="127577"/>
            </a:xfrm>
            <a:prstGeom prst="rect">
              <a:avLst/>
            </a:prstGeom>
            <a:solidFill>
              <a:srgbClr val="BAEF6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3600"/>
                <a:buFont typeface="Quattrocento Sans"/>
                <a:buNone/>
              </a:pPr>
              <a:endParaRPr sz="3600" b="0" i="0" u="none" strike="noStrike" cap="none">
                <a:solidFill>
                  <a:srgbClr val="FFFFFF"/>
                </a:solidFill>
                <a:latin typeface="Lato Light"/>
                <a:ea typeface="Lato Light"/>
                <a:cs typeface="Lato Light"/>
                <a:sym typeface="Lato Light"/>
              </a:endParaRPr>
            </a:p>
          </p:txBody>
        </p:sp>
        <p:sp>
          <p:nvSpPr>
            <p:cNvPr id="720" name="Google Shape;720;p121"/>
            <p:cNvSpPr/>
            <p:nvPr/>
          </p:nvSpPr>
          <p:spPr>
            <a:xfrm>
              <a:off x="16391394" y="2043533"/>
              <a:ext cx="1201582" cy="127577"/>
            </a:xfrm>
            <a:prstGeom prst="rect">
              <a:avLst/>
            </a:prstGeom>
            <a:solidFill>
              <a:srgbClr val="A9A8A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3600"/>
                <a:buFont typeface="Quattrocento Sans"/>
                <a:buNone/>
              </a:pPr>
              <a:endParaRPr sz="3600" b="0" i="0" u="none" strike="noStrike" cap="none">
                <a:solidFill>
                  <a:srgbClr val="FFFFFF"/>
                </a:solidFill>
                <a:latin typeface="Lato Light"/>
                <a:ea typeface="Lato Light"/>
                <a:cs typeface="Lato Light"/>
                <a:sym typeface="Lato Light"/>
              </a:endParaRPr>
            </a:p>
          </p:txBody>
        </p:sp>
      </p:grpSp>
      <p:pic>
        <p:nvPicPr>
          <p:cNvPr id="721" name="Google Shape;721;p121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2430500" y="1423926"/>
            <a:ext cx="6153935" cy="4205957"/>
          </a:xfrm>
          <a:prstGeom prst="rect">
            <a:avLst/>
          </a:prstGeom>
          <a:noFill/>
          <a:ln>
            <a:noFill/>
          </a:ln>
        </p:spPr>
      </p:pic>
      <p:sp>
        <p:nvSpPr>
          <p:cNvPr id="722" name="Google Shape;722;p121"/>
          <p:cNvSpPr>
            <a:spLocks noGrp="1"/>
          </p:cNvSpPr>
          <p:nvPr>
            <p:ph type="pic" idx="2"/>
          </p:nvPr>
        </p:nvSpPr>
        <p:spPr>
          <a:xfrm>
            <a:off x="3155531" y="1597436"/>
            <a:ext cx="4704931" cy="3072341"/>
          </a:xfrm>
          <a:prstGeom prst="rect">
            <a:avLst/>
          </a:prstGeom>
          <a:solidFill>
            <a:schemeClr val="dk1">
              <a:alpha val="21960"/>
            </a:schemeClr>
          </a:solidFill>
          <a:ln>
            <a:noFill/>
          </a:ln>
        </p:spPr>
      </p:sp>
      <p:sp>
        <p:nvSpPr>
          <p:cNvPr id="723" name="Google Shape;723;p121"/>
          <p:cNvSpPr txBox="1">
            <a:spLocks noGrp="1"/>
          </p:cNvSpPr>
          <p:nvPr>
            <p:ph type="body" idx="1"/>
          </p:nvPr>
        </p:nvSpPr>
        <p:spPr>
          <a:xfrm>
            <a:off x="543170" y="2413526"/>
            <a:ext cx="2776783" cy="3746011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0000" tIns="46800" rIns="90000" bIns="4680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813"/>
              </a:spcBef>
              <a:spcAft>
                <a:spcPts val="0"/>
              </a:spcAft>
              <a:buSzPts val="2000"/>
              <a:buNone/>
              <a:defRPr>
                <a:latin typeface="Quattrocento Sans"/>
                <a:ea typeface="Quattrocento Sans"/>
                <a:cs typeface="Quattrocento Sans"/>
                <a:sym typeface="Quattrocento Sans"/>
              </a:defRPr>
            </a:lvl1pPr>
            <a:lvl2pPr marL="91440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24" name="Google Shape;724;p121"/>
          <p:cNvSpPr>
            <a:spLocks noGrp="1"/>
          </p:cNvSpPr>
          <p:nvPr>
            <p:ph type="pic" idx="3"/>
          </p:nvPr>
        </p:nvSpPr>
        <p:spPr>
          <a:xfrm>
            <a:off x="933138" y="2709390"/>
            <a:ext cx="1980172" cy="2628000"/>
          </a:xfrm>
          <a:prstGeom prst="rect">
            <a:avLst/>
          </a:prstGeom>
          <a:solidFill>
            <a:schemeClr val="dk1">
              <a:alpha val="21960"/>
            </a:schemeClr>
          </a:solidFill>
          <a:ln>
            <a:noFill/>
          </a:ln>
        </p:spPr>
      </p:sp>
      <p:sp>
        <p:nvSpPr>
          <p:cNvPr id="725" name="Google Shape;725;p121"/>
          <p:cNvSpPr txBox="1">
            <a:spLocks noGrp="1"/>
          </p:cNvSpPr>
          <p:nvPr>
            <p:ph type="body" idx="4"/>
          </p:nvPr>
        </p:nvSpPr>
        <p:spPr>
          <a:xfrm>
            <a:off x="2560574" y="3181613"/>
            <a:ext cx="1617238" cy="2715183"/>
          </a:xfrm>
          <a:prstGeom prst="rect">
            <a:avLst/>
          </a:pr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0000" tIns="46800" rIns="90000" bIns="4680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813"/>
              </a:spcBef>
              <a:spcAft>
                <a:spcPts val="0"/>
              </a:spcAft>
              <a:buSzPts val="2000"/>
              <a:buNone/>
              <a:defRPr>
                <a:latin typeface="Quattrocento Sans"/>
                <a:ea typeface="Quattrocento Sans"/>
                <a:cs typeface="Quattrocento Sans"/>
                <a:sym typeface="Quattrocento Sans"/>
              </a:defRPr>
            </a:lvl1pPr>
            <a:lvl2pPr marL="91440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26" name="Google Shape;726;p121"/>
          <p:cNvSpPr>
            <a:spLocks noGrp="1"/>
          </p:cNvSpPr>
          <p:nvPr>
            <p:ph type="pic" idx="5"/>
          </p:nvPr>
        </p:nvSpPr>
        <p:spPr>
          <a:xfrm>
            <a:off x="2818355" y="3508590"/>
            <a:ext cx="1099295" cy="1968000"/>
          </a:xfrm>
          <a:prstGeom prst="rect">
            <a:avLst/>
          </a:prstGeom>
          <a:solidFill>
            <a:schemeClr val="dk1">
              <a:alpha val="21960"/>
            </a:schemeClr>
          </a:solidFill>
          <a:ln>
            <a:noFill/>
          </a:ln>
        </p:spPr>
      </p:sp>
      <p:sp>
        <p:nvSpPr>
          <p:cNvPr id="727" name="Google Shape;727;p121"/>
          <p:cNvSpPr txBox="1">
            <a:spLocks noGrp="1"/>
          </p:cNvSpPr>
          <p:nvPr>
            <p:ph type="body" idx="6"/>
          </p:nvPr>
        </p:nvSpPr>
        <p:spPr>
          <a:xfrm>
            <a:off x="8209426" y="1501707"/>
            <a:ext cx="3744741" cy="5404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b" anchorCtr="0">
            <a:noAutofit/>
          </a:bodyPr>
          <a:lstStyle>
            <a:lvl1pPr marL="457200" lvl="0" indent="-414845" algn="l">
              <a:lnSpc>
                <a:spcPct val="90930"/>
              </a:lnSpc>
              <a:spcBef>
                <a:spcPts val="813"/>
              </a:spcBef>
              <a:spcAft>
                <a:spcPts val="0"/>
              </a:spcAft>
              <a:buSzPts val="2933"/>
              <a:buChar char="•"/>
              <a:defRPr sz="2933">
                <a:solidFill>
                  <a:schemeClr val="lt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1pPr>
            <a:lvl2pPr marL="91440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28" name="Google Shape;728;p121"/>
          <p:cNvSpPr txBox="1">
            <a:spLocks noGrp="1"/>
          </p:cNvSpPr>
          <p:nvPr>
            <p:ph type="body" idx="7"/>
          </p:nvPr>
        </p:nvSpPr>
        <p:spPr>
          <a:xfrm>
            <a:off x="8209426" y="2119942"/>
            <a:ext cx="3744741" cy="23098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t" anchorCtr="0">
            <a:noAutofit/>
          </a:bodyPr>
          <a:lstStyle>
            <a:lvl1pPr marL="457200" lvl="0" indent="-330200" algn="l">
              <a:lnSpc>
                <a:spcPct val="90000"/>
              </a:lnSpc>
              <a:spcBef>
                <a:spcPts val="813"/>
              </a:spcBef>
              <a:spcAft>
                <a:spcPts val="0"/>
              </a:spcAft>
              <a:buSzPts val="1600"/>
              <a:buChar char="•"/>
              <a:defRPr sz="1600">
                <a:solidFill>
                  <a:schemeClr val="lt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1pPr>
            <a:lvl2pPr marL="91440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7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7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3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723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3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723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3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723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500"/>
                            </p:stCondLst>
                            <p:childTnLst>
                              <p:par>
                                <p:cTn id="2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3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723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3000"/>
                            </p:stCondLst>
                            <p:childTnLst>
                              <p:par>
                                <p:cTn id="3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3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723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3500"/>
                            </p:stCondLst>
                            <p:childTnLst>
                              <p:par>
                                <p:cTn id="3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3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723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4000"/>
                            </p:stCondLst>
                            <p:childTnLst>
                              <p:par>
                                <p:cTn id="4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3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723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4500"/>
                            </p:stCondLst>
                            <p:childTnLst>
                              <p:par>
                                <p:cTn id="4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3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723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7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5000"/>
                            </p:stCondLst>
                            <p:childTnLst>
                              <p:par>
                                <p:cTn id="5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7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5500"/>
                            </p:stCondLst>
                            <p:childTnLst>
                              <p:par>
                                <p:cTn id="5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5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725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6000"/>
                            </p:stCondLst>
                            <p:childTnLst>
                              <p:par>
                                <p:cTn id="5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5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725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6500"/>
                            </p:stCondLst>
                            <p:childTnLst>
                              <p:par>
                                <p:cTn id="6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5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725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7000"/>
                            </p:stCondLst>
                            <p:childTnLst>
                              <p:par>
                                <p:cTn id="6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5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725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7500"/>
                            </p:stCondLst>
                            <p:childTnLst>
                              <p:par>
                                <p:cTn id="7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5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725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8000"/>
                            </p:stCondLst>
                            <p:childTnLst>
                              <p:par>
                                <p:cTn id="7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5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725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8500"/>
                            </p:stCondLst>
                            <p:childTnLst>
                              <p:par>
                                <p:cTn id="7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5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725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9000"/>
                            </p:stCondLst>
                            <p:childTnLst>
                              <p:par>
                                <p:cTn id="8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5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500"/>
                                        <p:tgtEl>
                                          <p:spTgt spid="725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500"/>
                                        <p:tgtEl>
                                          <p:spTgt spid="7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9500"/>
                            </p:stCondLst>
                            <p:childTnLst>
                              <p:par>
                                <p:cTn id="90" presetID="2" presetClass="entr" presetSubtype="2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2" dur="500"/>
                                        <p:tgtEl>
                                          <p:spTgt spid="7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10000"/>
                            </p:stCondLst>
                            <p:childTnLst>
                              <p:par>
                                <p:cTn id="94" presetID="2" presetClass="entr" presetSubtype="2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6" dur="500"/>
                                        <p:tgtEl>
                                          <p:spTgt spid="72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>
                            <p:stCondLst>
                              <p:cond delay="10500"/>
                            </p:stCondLst>
                            <p:childTnLst>
                              <p:par>
                                <p:cTn id="98" presetID="2" presetClass="entr" presetSubtype="2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0" dur="500"/>
                                        <p:tgtEl>
                                          <p:spTgt spid="72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1" fill="hold">
                            <p:stCondLst>
                              <p:cond delay="11000"/>
                            </p:stCondLst>
                            <p:childTnLst>
                              <p:par>
                                <p:cTn id="102" presetID="2" presetClass="entr" presetSubtype="2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4" dur="500"/>
                                        <p:tgtEl>
                                          <p:spTgt spid="72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5" fill="hold">
                            <p:stCondLst>
                              <p:cond delay="11500"/>
                            </p:stCondLst>
                            <p:childTnLst>
                              <p:par>
                                <p:cTn id="106" presetID="2" presetClass="entr" presetSubtype="2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8" dur="500"/>
                                        <p:tgtEl>
                                          <p:spTgt spid="72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9" fill="hold">
                            <p:stCondLst>
                              <p:cond delay="12000"/>
                            </p:stCondLst>
                            <p:childTnLst>
                              <p:par>
                                <p:cTn id="110" presetID="2" presetClass="entr" presetSubtype="2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2" dur="500"/>
                                        <p:tgtEl>
                                          <p:spTgt spid="72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3" fill="hold">
                            <p:stCondLst>
                              <p:cond delay="12500"/>
                            </p:stCondLst>
                            <p:childTnLst>
                              <p:par>
                                <p:cTn id="114" presetID="2" presetClass="entr" presetSubtype="2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6" dur="500"/>
                                        <p:tgtEl>
                                          <p:spTgt spid="72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7" fill="hold">
                            <p:stCondLst>
                              <p:cond delay="13000"/>
                            </p:stCondLst>
                            <p:childTnLst>
                              <p:par>
                                <p:cTn id="118" presetID="2" presetClass="entr" presetSubtype="2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0" dur="500"/>
                                        <p:tgtEl>
                                          <p:spTgt spid="72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1" fill="hold">
                            <p:stCondLst>
                              <p:cond delay="13500"/>
                            </p:stCondLst>
                            <p:childTnLst>
                              <p:par>
                                <p:cTn id="122" presetID="2" presetClass="entr" presetSubtype="2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4" dur="500"/>
                                        <p:tgtEl>
                                          <p:spTgt spid="72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5" presetID="2" presetClass="entr" presetSubtype="2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7" dur="500"/>
                                        <p:tgtEl>
                                          <p:spTgt spid="7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8" presetID="2" presetClass="entr" presetSubtype="2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8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0" dur="500"/>
                                        <p:tgtEl>
                                          <p:spTgt spid="728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1" presetID="2" presetClass="entr" presetSubtype="2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8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3" dur="500"/>
                                        <p:tgtEl>
                                          <p:spTgt spid="728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4" presetID="2" presetClass="entr" presetSubtype="2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8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6" dur="500"/>
                                        <p:tgtEl>
                                          <p:spTgt spid="728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7" presetID="2" presetClass="entr" presetSubtype="2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8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9" dur="500"/>
                                        <p:tgtEl>
                                          <p:spTgt spid="728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0" presetID="2" presetClass="entr" presetSubtype="2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8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2" dur="500"/>
                                        <p:tgtEl>
                                          <p:spTgt spid="728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3" presetID="2" presetClass="entr" presetSubtype="2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8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5" dur="500"/>
                                        <p:tgtEl>
                                          <p:spTgt spid="728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6" presetID="2" presetClass="entr" presetSubtype="2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8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8" dur="500"/>
                                        <p:tgtEl>
                                          <p:spTgt spid="728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9" presetID="2" presetClass="entr" presetSubtype="2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8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1" dur="500"/>
                                        <p:tgtEl>
                                          <p:spTgt spid="728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 type="blank">
  <p:cSld name="BLANK">
    <p:spTree>
      <p:nvGrpSpPr>
        <p:cNvPr id="1" name="Shape 72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7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1" name="Google Shape;731;p123"/>
          <p:cNvSpPr txBox="1">
            <a:spLocks noGrp="1"/>
          </p:cNvSpPr>
          <p:nvPr>
            <p:ph type="title"/>
          </p:nvPr>
        </p:nvSpPr>
        <p:spPr>
          <a:xfrm>
            <a:off x="467119" y="1066801"/>
            <a:ext cx="4305704" cy="9905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b" anchorCtr="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2" name="Google Shape;732;p123"/>
          <p:cNvSpPr txBox="1">
            <a:spLocks noGrp="1"/>
          </p:cNvSpPr>
          <p:nvPr>
            <p:ph type="body" idx="1"/>
          </p:nvPr>
        </p:nvSpPr>
        <p:spPr>
          <a:xfrm>
            <a:off x="5183261" y="1066800"/>
            <a:ext cx="6541619" cy="510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t" anchorCtr="0">
            <a:noAutofit/>
          </a:bodyPr>
          <a:lstStyle>
            <a:lvl1pPr marL="457200" lvl="0" indent="-355600" algn="l">
              <a:lnSpc>
                <a:spcPct val="90000"/>
              </a:lnSpc>
              <a:spcBef>
                <a:spcPts val="813"/>
              </a:spcBef>
              <a:spcAft>
                <a:spcPts val="0"/>
              </a:spcAft>
              <a:buSzPts val="2000"/>
              <a:buChar char="•"/>
              <a:defRPr sz="2000"/>
            </a:lvl1pPr>
            <a:lvl2pPr marL="91440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•"/>
              <a:defRPr sz="1800"/>
            </a:lvl2pPr>
            <a:lvl3pPr marL="1371600" lvl="2" indent="-330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600"/>
              <a:buChar char="•"/>
              <a:defRPr sz="1600"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 sz="1400"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 sz="14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733" name="Google Shape;733;p123"/>
          <p:cNvSpPr txBox="1">
            <a:spLocks noGrp="1"/>
          </p:cNvSpPr>
          <p:nvPr>
            <p:ph type="body" idx="2"/>
          </p:nvPr>
        </p:nvSpPr>
        <p:spPr>
          <a:xfrm>
            <a:off x="467119" y="2057400"/>
            <a:ext cx="4305704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813"/>
              </a:spcBef>
              <a:spcAft>
                <a:spcPts val="0"/>
              </a:spcAft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7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5" name="Google Shape;735;p124"/>
          <p:cNvSpPr txBox="1">
            <a:spLocks noGrp="1"/>
          </p:cNvSpPr>
          <p:nvPr>
            <p:ph type="title"/>
          </p:nvPr>
        </p:nvSpPr>
        <p:spPr>
          <a:xfrm>
            <a:off x="467119" y="987425"/>
            <a:ext cx="4305704" cy="10699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b" anchorCtr="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6" name="Google Shape;736;p124"/>
          <p:cNvSpPr>
            <a:spLocks noGrp="1"/>
          </p:cNvSpPr>
          <p:nvPr>
            <p:ph type="pic" idx="2"/>
          </p:nvPr>
        </p:nvSpPr>
        <p:spPr>
          <a:xfrm>
            <a:off x="5183261" y="987425"/>
            <a:ext cx="6541619" cy="5184775"/>
          </a:xfrm>
          <a:prstGeom prst="rect">
            <a:avLst/>
          </a:prstGeom>
          <a:noFill/>
          <a:ln>
            <a:noFill/>
          </a:ln>
        </p:spPr>
      </p:sp>
      <p:sp>
        <p:nvSpPr>
          <p:cNvPr id="737" name="Google Shape;737;p124"/>
          <p:cNvSpPr txBox="1">
            <a:spLocks noGrp="1"/>
          </p:cNvSpPr>
          <p:nvPr>
            <p:ph type="body" idx="1"/>
          </p:nvPr>
        </p:nvSpPr>
        <p:spPr>
          <a:xfrm>
            <a:off x="467119" y="2057400"/>
            <a:ext cx="4305704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813"/>
              </a:spcBef>
              <a:spcAft>
                <a:spcPts val="0"/>
              </a:spcAft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7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9" name="Google Shape;739;p125"/>
          <p:cNvSpPr txBox="1">
            <a:spLocks noGrp="1"/>
          </p:cNvSpPr>
          <p:nvPr>
            <p:ph type="title"/>
          </p:nvPr>
        </p:nvSpPr>
        <p:spPr>
          <a:xfrm>
            <a:off x="838470" y="250276"/>
            <a:ext cx="10513107" cy="43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ctr" anchorCtr="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40" name="Google Shape;740;p125"/>
          <p:cNvSpPr txBox="1">
            <a:spLocks noGrp="1"/>
          </p:cNvSpPr>
          <p:nvPr>
            <p:ph type="body" idx="1"/>
          </p:nvPr>
        </p:nvSpPr>
        <p:spPr>
          <a:xfrm rot="5400000">
            <a:off x="3503611" y="-2045892"/>
            <a:ext cx="5184775" cy="11257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813"/>
              </a:spcBef>
              <a:spcAft>
                <a:spcPts val="0"/>
              </a:spcAft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grpSp>
        <p:nvGrpSpPr>
          <p:cNvPr id="741" name="Google Shape;741;p125"/>
          <p:cNvGrpSpPr/>
          <p:nvPr/>
        </p:nvGrpSpPr>
        <p:grpSpPr>
          <a:xfrm>
            <a:off x="5251847" y="698463"/>
            <a:ext cx="1688306" cy="27195"/>
            <a:chOff x="9673249" y="2043533"/>
            <a:chExt cx="7919727" cy="127577"/>
          </a:xfrm>
        </p:grpSpPr>
        <p:sp>
          <p:nvSpPr>
            <p:cNvPr id="742" name="Google Shape;742;p125"/>
            <p:cNvSpPr/>
            <p:nvPr/>
          </p:nvSpPr>
          <p:spPr>
            <a:xfrm>
              <a:off x="9673249" y="2043533"/>
              <a:ext cx="1201582" cy="127577"/>
            </a:xfrm>
            <a:prstGeom prst="rect">
              <a:avLst/>
            </a:prstGeom>
            <a:solidFill>
              <a:srgbClr val="0E80C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3600"/>
                <a:buFont typeface="Quattrocento Sans"/>
                <a:buNone/>
              </a:pPr>
              <a:endParaRPr sz="3600" b="0" i="0" u="none" strike="noStrike" cap="none">
                <a:solidFill>
                  <a:srgbClr val="FFFFFF"/>
                </a:solidFill>
                <a:latin typeface="Lato Light"/>
                <a:ea typeface="Lato Light"/>
                <a:cs typeface="Lato Light"/>
                <a:sym typeface="Lato Light"/>
              </a:endParaRPr>
            </a:p>
          </p:txBody>
        </p:sp>
        <p:sp>
          <p:nvSpPr>
            <p:cNvPr id="743" name="Google Shape;743;p125"/>
            <p:cNvSpPr/>
            <p:nvPr/>
          </p:nvSpPr>
          <p:spPr>
            <a:xfrm>
              <a:off x="10988830" y="2043533"/>
              <a:ext cx="1201582" cy="127577"/>
            </a:xfrm>
            <a:prstGeom prst="rect">
              <a:avLst/>
            </a:prstGeom>
            <a:solidFill>
              <a:srgbClr val="119CF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3600"/>
                <a:buFont typeface="Quattrocento Sans"/>
                <a:buNone/>
              </a:pPr>
              <a:endParaRPr sz="3600" b="0" i="0" u="none" strike="noStrike" cap="none">
                <a:solidFill>
                  <a:srgbClr val="FFFFFF"/>
                </a:solidFill>
                <a:latin typeface="Lato Light"/>
                <a:ea typeface="Lato Light"/>
                <a:cs typeface="Lato Light"/>
                <a:sym typeface="Lato Light"/>
              </a:endParaRPr>
            </a:p>
          </p:txBody>
        </p:sp>
        <p:sp>
          <p:nvSpPr>
            <p:cNvPr id="744" name="Google Shape;744;p125"/>
            <p:cNvSpPr/>
            <p:nvPr/>
          </p:nvSpPr>
          <p:spPr>
            <a:xfrm>
              <a:off x="12351686" y="2043533"/>
              <a:ext cx="1201582" cy="127577"/>
            </a:xfrm>
            <a:prstGeom prst="rect">
              <a:avLst/>
            </a:prstGeom>
            <a:solidFill>
              <a:srgbClr val="44546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3600"/>
                <a:buFont typeface="Quattrocento Sans"/>
                <a:buNone/>
              </a:pPr>
              <a:endParaRPr sz="3600" b="0" i="0" u="none" strike="noStrike" cap="none">
                <a:solidFill>
                  <a:srgbClr val="FFFFFF"/>
                </a:solidFill>
                <a:latin typeface="Lato Light"/>
                <a:ea typeface="Lato Light"/>
                <a:cs typeface="Lato Light"/>
                <a:sym typeface="Lato Light"/>
              </a:endParaRPr>
            </a:p>
          </p:txBody>
        </p:sp>
        <p:sp>
          <p:nvSpPr>
            <p:cNvPr id="745" name="Google Shape;745;p125"/>
            <p:cNvSpPr/>
            <p:nvPr/>
          </p:nvSpPr>
          <p:spPr>
            <a:xfrm>
              <a:off x="13695169" y="2043533"/>
              <a:ext cx="1201582" cy="127577"/>
            </a:xfrm>
            <a:prstGeom prst="rect">
              <a:avLst/>
            </a:prstGeom>
            <a:solidFill>
              <a:srgbClr val="8AC15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3600"/>
                <a:buFont typeface="Quattrocento Sans"/>
                <a:buNone/>
              </a:pPr>
              <a:endParaRPr sz="3600" b="0" i="0" u="none" strike="noStrike" cap="none">
                <a:solidFill>
                  <a:srgbClr val="FFFFFF"/>
                </a:solidFill>
                <a:latin typeface="Lato Light"/>
                <a:ea typeface="Lato Light"/>
                <a:cs typeface="Lato Light"/>
                <a:sym typeface="Lato Light"/>
              </a:endParaRPr>
            </a:p>
          </p:txBody>
        </p:sp>
        <p:sp>
          <p:nvSpPr>
            <p:cNvPr id="746" name="Google Shape;746;p125"/>
            <p:cNvSpPr/>
            <p:nvPr/>
          </p:nvSpPr>
          <p:spPr>
            <a:xfrm>
              <a:off x="15026793" y="2043533"/>
              <a:ext cx="1201582" cy="127577"/>
            </a:xfrm>
            <a:prstGeom prst="rect">
              <a:avLst/>
            </a:prstGeom>
            <a:solidFill>
              <a:srgbClr val="BAEF6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3600"/>
                <a:buFont typeface="Quattrocento Sans"/>
                <a:buNone/>
              </a:pPr>
              <a:endParaRPr sz="3600" b="0" i="0" u="none" strike="noStrike" cap="none">
                <a:solidFill>
                  <a:srgbClr val="FFFFFF"/>
                </a:solidFill>
                <a:latin typeface="Lato Light"/>
                <a:ea typeface="Lato Light"/>
                <a:cs typeface="Lato Light"/>
                <a:sym typeface="Lato Light"/>
              </a:endParaRPr>
            </a:p>
          </p:txBody>
        </p:sp>
        <p:sp>
          <p:nvSpPr>
            <p:cNvPr id="747" name="Google Shape;747;p125"/>
            <p:cNvSpPr/>
            <p:nvPr/>
          </p:nvSpPr>
          <p:spPr>
            <a:xfrm>
              <a:off x="16391394" y="2043533"/>
              <a:ext cx="1201582" cy="127577"/>
            </a:xfrm>
            <a:prstGeom prst="rect">
              <a:avLst/>
            </a:prstGeom>
            <a:solidFill>
              <a:srgbClr val="A9A8A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3600"/>
                <a:buFont typeface="Quattrocento Sans"/>
                <a:buNone/>
              </a:pPr>
              <a:endParaRPr sz="3600" b="0" i="0" u="none" strike="noStrike" cap="none">
                <a:solidFill>
                  <a:srgbClr val="FFFFFF"/>
                </a:solidFill>
                <a:latin typeface="Lato Light"/>
                <a:ea typeface="Lato Light"/>
                <a:cs typeface="Lato Light"/>
                <a:sym typeface="Lato Light"/>
              </a:endParaRPr>
            </a:p>
          </p:txBody>
        </p:sp>
      </p:grp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7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9" name="Google Shape;749;p126"/>
          <p:cNvSpPr txBox="1">
            <a:spLocks noGrp="1"/>
          </p:cNvSpPr>
          <p:nvPr>
            <p:ph type="title"/>
          </p:nvPr>
        </p:nvSpPr>
        <p:spPr>
          <a:xfrm rot="5400000">
            <a:off x="7668275" y="2267993"/>
            <a:ext cx="5486400" cy="26268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ctr" anchorCtr="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50" name="Google Shape;750;p126"/>
          <p:cNvSpPr txBox="1">
            <a:spLocks noGrp="1"/>
          </p:cNvSpPr>
          <p:nvPr>
            <p:ph type="body" idx="1"/>
          </p:nvPr>
        </p:nvSpPr>
        <p:spPr>
          <a:xfrm rot="5400000">
            <a:off x="1945579" y="-640262"/>
            <a:ext cx="5486400" cy="84433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813"/>
              </a:spcBef>
              <a:spcAft>
                <a:spcPts val="0"/>
              </a:spcAft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Blank">
  <p:cSld name="Blank">
    <p:spTree>
      <p:nvGrpSpPr>
        <p:cNvPr id="1" name="Shape 75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End Slide">
  <p:cSld name="End Slide">
    <p:spTree>
      <p:nvGrpSpPr>
        <p:cNvPr id="1" name="Shape 7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53" name="Google Shape;753;p128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754" name="Google Shape;754;p128"/>
          <p:cNvSpPr txBox="1">
            <a:spLocks noGrp="1"/>
          </p:cNvSpPr>
          <p:nvPr>
            <p:ph type="title"/>
          </p:nvPr>
        </p:nvSpPr>
        <p:spPr>
          <a:xfrm>
            <a:off x="1348741" y="250276"/>
            <a:ext cx="9692640" cy="43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ctr" anchorCtr="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lt1"/>
                </a:solidFill>
              </a:defRPr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enu #1">
  <p:cSld name="Menu #1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71"/>
          <p:cNvSpPr txBox="1">
            <a:spLocks noGrp="1"/>
          </p:cNvSpPr>
          <p:nvPr>
            <p:ph type="title"/>
          </p:nvPr>
        </p:nvSpPr>
        <p:spPr>
          <a:xfrm>
            <a:off x="838470" y="250276"/>
            <a:ext cx="10513107" cy="43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ctr" anchorCtr="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cxnSp>
        <p:nvCxnSpPr>
          <p:cNvPr id="56" name="Google Shape;56;p71"/>
          <p:cNvCxnSpPr/>
          <p:nvPr/>
        </p:nvCxnSpPr>
        <p:spPr>
          <a:xfrm>
            <a:off x="2532050" y="1995936"/>
            <a:ext cx="2413752" cy="0"/>
          </a:xfrm>
          <a:prstGeom prst="straightConnector1">
            <a:avLst/>
          </a:prstGeom>
          <a:noFill/>
          <a:ln w="25400" cap="flat" cmpd="sng">
            <a:solidFill>
              <a:srgbClr val="D8D8D8"/>
            </a:solidFill>
            <a:prstDash val="dot"/>
            <a:miter lim="800000"/>
            <a:headEnd type="none" w="med" len="med"/>
            <a:tailEnd type="none" w="sm" len="sm"/>
          </a:ln>
        </p:spPr>
      </p:cxnSp>
      <p:cxnSp>
        <p:nvCxnSpPr>
          <p:cNvPr id="57" name="Google Shape;57;p71"/>
          <p:cNvCxnSpPr/>
          <p:nvPr/>
        </p:nvCxnSpPr>
        <p:spPr>
          <a:xfrm>
            <a:off x="3295062" y="3125808"/>
            <a:ext cx="1650739" cy="0"/>
          </a:xfrm>
          <a:prstGeom prst="straightConnector1">
            <a:avLst/>
          </a:prstGeom>
          <a:noFill/>
          <a:ln w="25400" cap="flat" cmpd="sng">
            <a:solidFill>
              <a:srgbClr val="D8D8D8"/>
            </a:solidFill>
            <a:prstDash val="dot"/>
            <a:miter lim="800000"/>
            <a:headEnd type="none" w="med" len="med"/>
            <a:tailEnd type="none" w="sm" len="sm"/>
          </a:ln>
        </p:spPr>
      </p:cxnSp>
      <p:cxnSp>
        <p:nvCxnSpPr>
          <p:cNvPr id="58" name="Google Shape;58;p71"/>
          <p:cNvCxnSpPr/>
          <p:nvPr/>
        </p:nvCxnSpPr>
        <p:spPr>
          <a:xfrm>
            <a:off x="3295064" y="4255679"/>
            <a:ext cx="1650738" cy="0"/>
          </a:xfrm>
          <a:prstGeom prst="straightConnector1">
            <a:avLst/>
          </a:prstGeom>
          <a:noFill/>
          <a:ln w="25400" cap="flat" cmpd="sng">
            <a:solidFill>
              <a:srgbClr val="D8D8D8"/>
            </a:solidFill>
            <a:prstDash val="dot"/>
            <a:miter lim="800000"/>
            <a:headEnd type="none" w="med" len="med"/>
            <a:tailEnd type="none" w="sm" len="sm"/>
          </a:ln>
        </p:spPr>
      </p:cxnSp>
      <p:cxnSp>
        <p:nvCxnSpPr>
          <p:cNvPr id="59" name="Google Shape;59;p71"/>
          <p:cNvCxnSpPr/>
          <p:nvPr/>
        </p:nvCxnSpPr>
        <p:spPr>
          <a:xfrm>
            <a:off x="2532050" y="5398605"/>
            <a:ext cx="2413751" cy="0"/>
          </a:xfrm>
          <a:prstGeom prst="straightConnector1">
            <a:avLst/>
          </a:prstGeom>
          <a:noFill/>
          <a:ln w="25400" cap="flat" cmpd="sng">
            <a:solidFill>
              <a:srgbClr val="D8D8D8"/>
            </a:solidFill>
            <a:prstDash val="dot"/>
            <a:miter lim="800000"/>
            <a:headEnd type="none" w="med" len="med"/>
            <a:tailEnd type="none" w="sm" len="sm"/>
          </a:ln>
        </p:spPr>
      </p:cxnSp>
      <p:sp>
        <p:nvSpPr>
          <p:cNvPr id="60" name="Google Shape;60;p71"/>
          <p:cNvSpPr/>
          <p:nvPr/>
        </p:nvSpPr>
        <p:spPr>
          <a:xfrm>
            <a:off x="23890" y="1476321"/>
            <a:ext cx="3221326" cy="4428845"/>
          </a:xfrm>
          <a:custGeom>
            <a:avLst/>
            <a:gdLst/>
            <a:ahLst/>
            <a:cxnLst/>
            <a:rect l="l" t="t" r="r" b="b"/>
            <a:pathLst>
              <a:path w="1970" h="2719" extrusionOk="0">
                <a:moveTo>
                  <a:pt x="0" y="2575"/>
                </a:moveTo>
                <a:cubicBezTo>
                  <a:pt x="183" y="2667"/>
                  <a:pt x="391" y="2719"/>
                  <a:pt x="610" y="2719"/>
                </a:cubicBezTo>
                <a:cubicBezTo>
                  <a:pt x="1361" y="2719"/>
                  <a:pt x="1970" y="2111"/>
                  <a:pt x="1970" y="1360"/>
                </a:cubicBezTo>
                <a:cubicBezTo>
                  <a:pt x="1970" y="608"/>
                  <a:pt x="1361" y="0"/>
                  <a:pt x="610" y="0"/>
                </a:cubicBezTo>
                <a:cubicBezTo>
                  <a:pt x="391" y="0"/>
                  <a:pt x="183" y="52"/>
                  <a:pt x="0" y="144"/>
                </a:cubicBezTo>
              </a:path>
            </a:pathLst>
          </a:custGeom>
          <a:noFill/>
          <a:ln w="25400" cap="flat" cmpd="sng">
            <a:solidFill>
              <a:srgbClr val="D8D8D8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45700" tIns="22850" rIns="45700" bIns="2285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Quattrocento Sans"/>
              <a:buNone/>
            </a:pPr>
            <a:endParaRPr sz="1800" b="1" i="0" u="none" strike="noStrike" cap="none">
              <a:solidFill>
                <a:srgbClr val="B3B3B3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grpSp>
        <p:nvGrpSpPr>
          <p:cNvPr id="61" name="Google Shape;61;p71"/>
          <p:cNvGrpSpPr/>
          <p:nvPr/>
        </p:nvGrpSpPr>
        <p:grpSpPr>
          <a:xfrm>
            <a:off x="2293787" y="1540148"/>
            <a:ext cx="3478035" cy="911577"/>
            <a:chOff x="4584398" y="3080295"/>
            <a:chExt cx="6956070" cy="1823154"/>
          </a:xfrm>
        </p:grpSpPr>
        <p:sp>
          <p:nvSpPr>
            <p:cNvPr id="62" name="Google Shape;62;p71"/>
            <p:cNvSpPr/>
            <p:nvPr/>
          </p:nvSpPr>
          <p:spPr>
            <a:xfrm>
              <a:off x="4584398" y="3727501"/>
              <a:ext cx="528742" cy="528742"/>
            </a:xfrm>
            <a:prstGeom prst="ellipse">
              <a:avLst/>
            </a:prstGeom>
            <a:solidFill>
              <a:srgbClr val="1073A3"/>
            </a:solidFill>
            <a:ln>
              <a:noFill/>
            </a:ln>
          </p:spPr>
          <p:txBody>
            <a:bodyPr spcFirstLastPara="1" wrap="square" lIns="45700" tIns="22850" rIns="45700" bIns="2285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Quattrocento Sans"/>
                <a:buNone/>
              </a:pPr>
              <a:endParaRPr sz="1800" b="1" i="0" u="none" strike="noStrike" cap="none">
                <a:solidFill>
                  <a:srgbClr val="B3B3B3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63" name="Google Shape;63;p71"/>
            <p:cNvSpPr/>
            <p:nvPr/>
          </p:nvSpPr>
          <p:spPr>
            <a:xfrm>
              <a:off x="9660341" y="3080295"/>
              <a:ext cx="1880127" cy="1823154"/>
            </a:xfrm>
            <a:prstGeom prst="ellipse">
              <a:avLst/>
            </a:prstGeom>
            <a:solidFill>
              <a:srgbClr val="1073A3"/>
            </a:solidFill>
            <a:ln>
              <a:noFill/>
            </a:ln>
          </p:spPr>
          <p:txBody>
            <a:bodyPr spcFirstLastPara="1" wrap="square" lIns="91425" tIns="45700" rIns="0" bIns="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600"/>
                <a:buFont typeface="Quattrocento Sans"/>
                <a:buNone/>
              </a:pPr>
              <a:endParaRPr sz="1600" b="1" i="0" u="none" strike="noStrike" cap="none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</p:grpSp>
      <p:grpSp>
        <p:nvGrpSpPr>
          <p:cNvPr id="64" name="Google Shape;64;p71"/>
          <p:cNvGrpSpPr/>
          <p:nvPr/>
        </p:nvGrpSpPr>
        <p:grpSpPr>
          <a:xfrm>
            <a:off x="3032620" y="2670019"/>
            <a:ext cx="2739202" cy="911577"/>
            <a:chOff x="6062064" y="5340038"/>
            <a:chExt cx="5478404" cy="1823154"/>
          </a:xfrm>
        </p:grpSpPr>
        <p:sp>
          <p:nvSpPr>
            <p:cNvPr id="65" name="Google Shape;65;p71"/>
            <p:cNvSpPr/>
            <p:nvPr/>
          </p:nvSpPr>
          <p:spPr>
            <a:xfrm>
              <a:off x="6062064" y="5990460"/>
              <a:ext cx="524887" cy="522311"/>
            </a:xfrm>
            <a:prstGeom prst="ellipse">
              <a:avLst/>
            </a:prstGeom>
            <a:solidFill>
              <a:srgbClr val="2DADE0"/>
            </a:solidFill>
            <a:ln>
              <a:noFill/>
            </a:ln>
          </p:spPr>
          <p:txBody>
            <a:bodyPr spcFirstLastPara="1" wrap="square" lIns="45700" tIns="22850" rIns="45700" bIns="2285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Quattrocento Sans"/>
                <a:buNone/>
              </a:pPr>
              <a:endParaRPr sz="1800" b="1" i="0" u="none" strike="noStrike" cap="none">
                <a:solidFill>
                  <a:srgbClr val="B3B3B3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66" name="Google Shape;66;p71"/>
            <p:cNvSpPr/>
            <p:nvPr/>
          </p:nvSpPr>
          <p:spPr>
            <a:xfrm>
              <a:off x="9660341" y="5340038"/>
              <a:ext cx="1880127" cy="1823154"/>
            </a:xfrm>
            <a:prstGeom prst="ellipse">
              <a:avLst/>
            </a:prstGeom>
            <a:solidFill>
              <a:srgbClr val="2DADE0"/>
            </a:solidFill>
            <a:ln>
              <a:noFill/>
            </a:ln>
          </p:spPr>
          <p:txBody>
            <a:bodyPr spcFirstLastPara="1" wrap="square" lIns="91425" tIns="45700" rIns="0" bIns="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600"/>
                <a:buFont typeface="Quattrocento Sans"/>
                <a:buNone/>
              </a:pPr>
              <a:endParaRPr sz="1600" b="1" i="0" u="none" strike="noStrike" cap="none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</p:grpSp>
      <p:grpSp>
        <p:nvGrpSpPr>
          <p:cNvPr id="67" name="Google Shape;67;p71"/>
          <p:cNvGrpSpPr/>
          <p:nvPr/>
        </p:nvGrpSpPr>
        <p:grpSpPr>
          <a:xfrm>
            <a:off x="3032620" y="3799890"/>
            <a:ext cx="2739202" cy="911577"/>
            <a:chOff x="6062064" y="7599780"/>
            <a:chExt cx="5478404" cy="1823154"/>
          </a:xfrm>
        </p:grpSpPr>
        <p:sp>
          <p:nvSpPr>
            <p:cNvPr id="68" name="Google Shape;68;p71"/>
            <p:cNvSpPr/>
            <p:nvPr/>
          </p:nvSpPr>
          <p:spPr>
            <a:xfrm>
              <a:off x="6062064" y="8250201"/>
              <a:ext cx="524887" cy="522311"/>
            </a:xfrm>
            <a:prstGeom prst="ellipse">
              <a:avLst/>
            </a:prstGeom>
            <a:solidFill>
              <a:srgbClr val="6ACEE3"/>
            </a:solidFill>
            <a:ln>
              <a:noFill/>
            </a:ln>
          </p:spPr>
          <p:txBody>
            <a:bodyPr spcFirstLastPara="1" wrap="square" lIns="45700" tIns="22850" rIns="45700" bIns="2285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Quattrocento Sans"/>
                <a:buNone/>
              </a:pPr>
              <a:endParaRPr sz="1800" b="1" i="0" u="none" strike="noStrike" cap="none">
                <a:solidFill>
                  <a:srgbClr val="B3B3B3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69" name="Google Shape;69;p71"/>
            <p:cNvSpPr/>
            <p:nvPr/>
          </p:nvSpPr>
          <p:spPr>
            <a:xfrm>
              <a:off x="9660341" y="7599780"/>
              <a:ext cx="1880127" cy="1823154"/>
            </a:xfrm>
            <a:prstGeom prst="ellipse">
              <a:avLst/>
            </a:prstGeom>
            <a:solidFill>
              <a:srgbClr val="6ACEE3"/>
            </a:solidFill>
            <a:ln>
              <a:noFill/>
            </a:ln>
          </p:spPr>
          <p:txBody>
            <a:bodyPr spcFirstLastPara="1" wrap="square" lIns="91425" tIns="45700" rIns="0" bIns="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600"/>
                <a:buFont typeface="Quattrocento Sans"/>
                <a:buNone/>
              </a:pPr>
              <a:endParaRPr sz="1600" b="1" i="0" u="none" strike="noStrike" cap="none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</p:grpSp>
      <p:sp>
        <p:nvSpPr>
          <p:cNvPr id="70" name="Google Shape;70;p71"/>
          <p:cNvSpPr/>
          <p:nvPr/>
        </p:nvSpPr>
        <p:spPr>
          <a:xfrm>
            <a:off x="2293787" y="5266419"/>
            <a:ext cx="264371" cy="264371"/>
          </a:xfrm>
          <a:prstGeom prst="ellipse">
            <a:avLst/>
          </a:prstGeom>
          <a:solidFill>
            <a:srgbClr val="61DDA8"/>
          </a:solidFill>
          <a:ln>
            <a:noFill/>
          </a:ln>
        </p:spPr>
        <p:txBody>
          <a:bodyPr spcFirstLastPara="1" wrap="square" lIns="45700" tIns="22850" rIns="45700" bIns="2285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Quattrocento Sans"/>
              <a:buNone/>
            </a:pPr>
            <a:endParaRPr sz="1800" b="1" i="0" u="none" strike="noStrike" cap="none">
              <a:solidFill>
                <a:srgbClr val="B3B3B3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71" name="Google Shape;71;p71"/>
          <p:cNvSpPr/>
          <p:nvPr/>
        </p:nvSpPr>
        <p:spPr>
          <a:xfrm>
            <a:off x="4831759" y="4942816"/>
            <a:ext cx="940064" cy="911577"/>
          </a:xfrm>
          <a:prstGeom prst="ellipse">
            <a:avLst/>
          </a:prstGeom>
          <a:solidFill>
            <a:srgbClr val="61DDA8"/>
          </a:solidFill>
          <a:ln>
            <a:noFill/>
          </a:ln>
        </p:spPr>
        <p:txBody>
          <a:bodyPr spcFirstLastPara="1" wrap="square" lIns="91425" tIns="4570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Quattrocento Sans"/>
              <a:buNone/>
            </a:pPr>
            <a:endParaRPr sz="1600" b="1" i="0" u="none" strike="noStrike" cap="none">
              <a:solidFill>
                <a:srgbClr val="FFFFFF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72" name="Google Shape;72;p71"/>
          <p:cNvSpPr/>
          <p:nvPr/>
        </p:nvSpPr>
        <p:spPr>
          <a:xfrm>
            <a:off x="5111056" y="2948043"/>
            <a:ext cx="377832" cy="377832"/>
          </a:xfrm>
          <a:custGeom>
            <a:avLst/>
            <a:gdLst/>
            <a:ahLst/>
            <a:cxnLst/>
            <a:rect l="l" t="t" r="r" b="b"/>
            <a:pathLst>
              <a:path w="21600" h="21600" extrusionOk="0">
                <a:moveTo>
                  <a:pt x="20618" y="2945"/>
                </a:moveTo>
                <a:lnTo>
                  <a:pt x="982" y="2945"/>
                </a:lnTo>
                <a:lnTo>
                  <a:pt x="982" y="1964"/>
                </a:lnTo>
                <a:lnTo>
                  <a:pt x="20618" y="1964"/>
                </a:lnTo>
                <a:cubicBezTo>
                  <a:pt x="20618" y="1964"/>
                  <a:pt x="20618" y="2945"/>
                  <a:pt x="20618" y="2945"/>
                </a:cubicBezTo>
                <a:close/>
                <a:moveTo>
                  <a:pt x="19636" y="15709"/>
                </a:moveTo>
                <a:lnTo>
                  <a:pt x="1964" y="15709"/>
                </a:lnTo>
                <a:lnTo>
                  <a:pt x="1964" y="3927"/>
                </a:lnTo>
                <a:lnTo>
                  <a:pt x="19636" y="3927"/>
                </a:lnTo>
                <a:cubicBezTo>
                  <a:pt x="19636" y="3927"/>
                  <a:pt x="19636" y="15709"/>
                  <a:pt x="19636" y="15709"/>
                </a:cubicBezTo>
                <a:close/>
                <a:moveTo>
                  <a:pt x="20618" y="982"/>
                </a:moveTo>
                <a:lnTo>
                  <a:pt x="11782" y="982"/>
                </a:lnTo>
                <a:cubicBezTo>
                  <a:pt x="11782" y="440"/>
                  <a:pt x="11342" y="0"/>
                  <a:pt x="10800" y="0"/>
                </a:cubicBezTo>
                <a:cubicBezTo>
                  <a:pt x="10257" y="0"/>
                  <a:pt x="9818" y="440"/>
                  <a:pt x="9818" y="982"/>
                </a:cubicBezTo>
                <a:lnTo>
                  <a:pt x="982" y="982"/>
                </a:lnTo>
                <a:cubicBezTo>
                  <a:pt x="439" y="982"/>
                  <a:pt x="0" y="1422"/>
                  <a:pt x="0" y="1964"/>
                </a:cubicBezTo>
                <a:lnTo>
                  <a:pt x="0" y="2945"/>
                </a:lnTo>
                <a:cubicBezTo>
                  <a:pt x="0" y="3488"/>
                  <a:pt x="439" y="3927"/>
                  <a:pt x="982" y="3927"/>
                </a:cubicBezTo>
                <a:lnTo>
                  <a:pt x="982" y="15709"/>
                </a:lnTo>
                <a:cubicBezTo>
                  <a:pt x="982" y="16252"/>
                  <a:pt x="1421" y="16691"/>
                  <a:pt x="1964" y="16691"/>
                </a:cubicBezTo>
                <a:lnTo>
                  <a:pt x="10309" y="16691"/>
                </a:lnTo>
                <a:lnTo>
                  <a:pt x="10309" y="17960"/>
                </a:lnTo>
                <a:lnTo>
                  <a:pt x="7507" y="20762"/>
                </a:lnTo>
                <a:cubicBezTo>
                  <a:pt x="7419" y="20851"/>
                  <a:pt x="7364" y="20974"/>
                  <a:pt x="7364" y="21109"/>
                </a:cubicBezTo>
                <a:cubicBezTo>
                  <a:pt x="7364" y="21380"/>
                  <a:pt x="7583" y="21600"/>
                  <a:pt x="7855" y="21600"/>
                </a:cubicBezTo>
                <a:cubicBezTo>
                  <a:pt x="7990" y="21600"/>
                  <a:pt x="8113" y="21545"/>
                  <a:pt x="8202" y="21456"/>
                </a:cubicBezTo>
                <a:lnTo>
                  <a:pt x="10800" y="18858"/>
                </a:lnTo>
                <a:lnTo>
                  <a:pt x="13398" y="21456"/>
                </a:lnTo>
                <a:cubicBezTo>
                  <a:pt x="13488" y="21545"/>
                  <a:pt x="13610" y="21600"/>
                  <a:pt x="13745" y="21600"/>
                </a:cubicBezTo>
                <a:cubicBezTo>
                  <a:pt x="14017" y="21600"/>
                  <a:pt x="14236" y="21380"/>
                  <a:pt x="14236" y="21109"/>
                </a:cubicBezTo>
                <a:cubicBezTo>
                  <a:pt x="14236" y="20974"/>
                  <a:pt x="14182" y="20851"/>
                  <a:pt x="14093" y="20762"/>
                </a:cubicBezTo>
                <a:lnTo>
                  <a:pt x="11291" y="17960"/>
                </a:lnTo>
                <a:lnTo>
                  <a:pt x="11291" y="16691"/>
                </a:lnTo>
                <a:lnTo>
                  <a:pt x="19636" y="16691"/>
                </a:lnTo>
                <a:cubicBezTo>
                  <a:pt x="20178" y="16691"/>
                  <a:pt x="20618" y="16252"/>
                  <a:pt x="20618" y="15709"/>
                </a:cubicBezTo>
                <a:lnTo>
                  <a:pt x="20618" y="3927"/>
                </a:lnTo>
                <a:cubicBezTo>
                  <a:pt x="21160" y="3927"/>
                  <a:pt x="21600" y="3488"/>
                  <a:pt x="21600" y="2945"/>
                </a:cubicBezTo>
                <a:lnTo>
                  <a:pt x="21600" y="1964"/>
                </a:lnTo>
                <a:cubicBezTo>
                  <a:pt x="21600" y="1422"/>
                  <a:pt x="21160" y="982"/>
                  <a:pt x="20618" y="982"/>
                </a:cubicBezTo>
                <a:moveTo>
                  <a:pt x="16200" y="5891"/>
                </a:moveTo>
                <a:cubicBezTo>
                  <a:pt x="16471" y="5891"/>
                  <a:pt x="16691" y="6111"/>
                  <a:pt x="16691" y="6382"/>
                </a:cubicBezTo>
                <a:cubicBezTo>
                  <a:pt x="16691" y="6653"/>
                  <a:pt x="16471" y="6873"/>
                  <a:pt x="16200" y="6873"/>
                </a:cubicBezTo>
                <a:cubicBezTo>
                  <a:pt x="15929" y="6873"/>
                  <a:pt x="15709" y="6653"/>
                  <a:pt x="15709" y="6382"/>
                </a:cubicBezTo>
                <a:cubicBezTo>
                  <a:pt x="15709" y="6111"/>
                  <a:pt x="15929" y="5891"/>
                  <a:pt x="16200" y="5891"/>
                </a:cubicBezTo>
                <a:moveTo>
                  <a:pt x="16200" y="7855"/>
                </a:moveTo>
                <a:cubicBezTo>
                  <a:pt x="17013" y="7855"/>
                  <a:pt x="17673" y="7196"/>
                  <a:pt x="17673" y="6382"/>
                </a:cubicBezTo>
                <a:cubicBezTo>
                  <a:pt x="17673" y="5569"/>
                  <a:pt x="17013" y="4909"/>
                  <a:pt x="16200" y="4909"/>
                </a:cubicBezTo>
                <a:cubicBezTo>
                  <a:pt x="15387" y="4909"/>
                  <a:pt x="14727" y="5569"/>
                  <a:pt x="14727" y="6382"/>
                </a:cubicBezTo>
                <a:cubicBezTo>
                  <a:pt x="14727" y="7196"/>
                  <a:pt x="15387" y="7855"/>
                  <a:pt x="16200" y="7855"/>
                </a:cubicBezTo>
                <a:moveTo>
                  <a:pt x="8422" y="8135"/>
                </a:moveTo>
                <a:lnTo>
                  <a:pt x="11926" y="11638"/>
                </a:lnTo>
                <a:cubicBezTo>
                  <a:pt x="12015" y="11727"/>
                  <a:pt x="12138" y="11782"/>
                  <a:pt x="12273" y="11782"/>
                </a:cubicBezTo>
                <a:cubicBezTo>
                  <a:pt x="12408" y="11782"/>
                  <a:pt x="12531" y="11727"/>
                  <a:pt x="12620" y="11638"/>
                </a:cubicBezTo>
                <a:lnTo>
                  <a:pt x="14183" y="10075"/>
                </a:lnTo>
                <a:lnTo>
                  <a:pt x="16200" y="12764"/>
                </a:lnTo>
                <a:lnTo>
                  <a:pt x="5336" y="12764"/>
                </a:lnTo>
                <a:cubicBezTo>
                  <a:pt x="5336" y="12764"/>
                  <a:pt x="8422" y="8135"/>
                  <a:pt x="8422" y="8135"/>
                </a:cubicBezTo>
                <a:close/>
                <a:moveTo>
                  <a:pt x="4418" y="13745"/>
                </a:moveTo>
                <a:lnTo>
                  <a:pt x="17182" y="13745"/>
                </a:lnTo>
                <a:cubicBezTo>
                  <a:pt x="17453" y="13745"/>
                  <a:pt x="17673" y="13526"/>
                  <a:pt x="17673" y="13255"/>
                </a:cubicBezTo>
                <a:cubicBezTo>
                  <a:pt x="17673" y="13144"/>
                  <a:pt x="17630" y="13047"/>
                  <a:pt x="17568" y="12965"/>
                </a:cubicBezTo>
                <a:lnTo>
                  <a:pt x="17575" y="12960"/>
                </a:lnTo>
                <a:lnTo>
                  <a:pt x="14629" y="9033"/>
                </a:lnTo>
                <a:lnTo>
                  <a:pt x="14622" y="9038"/>
                </a:lnTo>
                <a:cubicBezTo>
                  <a:pt x="14533" y="8919"/>
                  <a:pt x="14397" y="8836"/>
                  <a:pt x="14236" y="8836"/>
                </a:cubicBezTo>
                <a:cubicBezTo>
                  <a:pt x="14101" y="8836"/>
                  <a:pt x="13978" y="8891"/>
                  <a:pt x="13889" y="8980"/>
                </a:cubicBezTo>
                <a:lnTo>
                  <a:pt x="12273" y="10597"/>
                </a:lnTo>
                <a:lnTo>
                  <a:pt x="8693" y="7017"/>
                </a:lnTo>
                <a:cubicBezTo>
                  <a:pt x="8604" y="6928"/>
                  <a:pt x="8481" y="6873"/>
                  <a:pt x="8345" y="6873"/>
                </a:cubicBezTo>
                <a:cubicBezTo>
                  <a:pt x="8175" y="6873"/>
                  <a:pt x="8033" y="6965"/>
                  <a:pt x="7945" y="7097"/>
                </a:cubicBezTo>
                <a:lnTo>
                  <a:pt x="7937" y="7091"/>
                </a:lnTo>
                <a:lnTo>
                  <a:pt x="4010" y="12982"/>
                </a:lnTo>
                <a:lnTo>
                  <a:pt x="4017" y="12988"/>
                </a:lnTo>
                <a:cubicBezTo>
                  <a:pt x="3965" y="13066"/>
                  <a:pt x="3927" y="13154"/>
                  <a:pt x="3927" y="13255"/>
                </a:cubicBezTo>
                <a:cubicBezTo>
                  <a:pt x="3927" y="13526"/>
                  <a:pt x="4147" y="13745"/>
                  <a:pt x="4418" y="13745"/>
                </a:cubicBezTo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9025" tIns="19025" rIns="19025" bIns="190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500"/>
              <a:buFont typeface="Gill Sans"/>
              <a:buNone/>
            </a:pPr>
            <a:endParaRPr sz="1500" b="1" i="0" u="none" strike="noStrike" cap="none">
              <a:solidFill>
                <a:srgbClr val="FFFFFF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73" name="Google Shape;73;p71"/>
          <p:cNvSpPr/>
          <p:nvPr/>
        </p:nvSpPr>
        <p:spPr>
          <a:xfrm>
            <a:off x="5133021" y="4103675"/>
            <a:ext cx="377832" cy="326310"/>
          </a:xfrm>
          <a:custGeom>
            <a:avLst/>
            <a:gdLst/>
            <a:ahLst/>
            <a:cxnLst/>
            <a:rect l="l" t="t" r="r" b="b"/>
            <a:pathLst>
              <a:path w="21600" h="21600" extrusionOk="0">
                <a:moveTo>
                  <a:pt x="10800" y="15855"/>
                </a:moveTo>
                <a:lnTo>
                  <a:pt x="1633" y="10800"/>
                </a:lnTo>
                <a:lnTo>
                  <a:pt x="4615" y="9156"/>
                </a:lnTo>
                <a:lnTo>
                  <a:pt x="10589" y="12450"/>
                </a:lnTo>
                <a:lnTo>
                  <a:pt x="10591" y="12446"/>
                </a:lnTo>
                <a:cubicBezTo>
                  <a:pt x="10654" y="12482"/>
                  <a:pt x="10724" y="12505"/>
                  <a:pt x="10800" y="12505"/>
                </a:cubicBezTo>
                <a:cubicBezTo>
                  <a:pt x="10876" y="12505"/>
                  <a:pt x="10946" y="12482"/>
                  <a:pt x="11009" y="12446"/>
                </a:cubicBezTo>
                <a:lnTo>
                  <a:pt x="11011" y="12450"/>
                </a:lnTo>
                <a:lnTo>
                  <a:pt x="16985" y="9156"/>
                </a:lnTo>
                <a:lnTo>
                  <a:pt x="19967" y="10800"/>
                </a:lnTo>
                <a:cubicBezTo>
                  <a:pt x="19967" y="10800"/>
                  <a:pt x="10800" y="15855"/>
                  <a:pt x="10800" y="15855"/>
                </a:cubicBezTo>
                <a:close/>
                <a:moveTo>
                  <a:pt x="19967" y="15347"/>
                </a:moveTo>
                <a:lnTo>
                  <a:pt x="10800" y="20402"/>
                </a:lnTo>
                <a:lnTo>
                  <a:pt x="1633" y="15347"/>
                </a:lnTo>
                <a:lnTo>
                  <a:pt x="4615" y="13703"/>
                </a:lnTo>
                <a:lnTo>
                  <a:pt x="10589" y="16997"/>
                </a:lnTo>
                <a:lnTo>
                  <a:pt x="10591" y="16994"/>
                </a:lnTo>
                <a:cubicBezTo>
                  <a:pt x="10654" y="17029"/>
                  <a:pt x="10724" y="17053"/>
                  <a:pt x="10800" y="17053"/>
                </a:cubicBezTo>
                <a:cubicBezTo>
                  <a:pt x="10876" y="17053"/>
                  <a:pt x="10946" y="17029"/>
                  <a:pt x="11009" y="16994"/>
                </a:cubicBezTo>
                <a:lnTo>
                  <a:pt x="11011" y="16997"/>
                </a:lnTo>
                <a:lnTo>
                  <a:pt x="16985" y="13703"/>
                </a:lnTo>
                <a:cubicBezTo>
                  <a:pt x="16985" y="13703"/>
                  <a:pt x="19967" y="15347"/>
                  <a:pt x="19967" y="15347"/>
                </a:cubicBezTo>
                <a:close/>
                <a:moveTo>
                  <a:pt x="1633" y="6253"/>
                </a:moveTo>
                <a:lnTo>
                  <a:pt x="10800" y="1198"/>
                </a:lnTo>
                <a:lnTo>
                  <a:pt x="19967" y="6253"/>
                </a:lnTo>
                <a:lnTo>
                  <a:pt x="10800" y="11307"/>
                </a:lnTo>
                <a:cubicBezTo>
                  <a:pt x="10800" y="11307"/>
                  <a:pt x="1633" y="6253"/>
                  <a:pt x="1633" y="6253"/>
                </a:cubicBezTo>
                <a:close/>
                <a:moveTo>
                  <a:pt x="21600" y="10800"/>
                </a:moveTo>
                <a:cubicBezTo>
                  <a:pt x="21600" y="10574"/>
                  <a:pt x="21484" y="10383"/>
                  <a:pt x="21319" y="10290"/>
                </a:cubicBezTo>
                <a:lnTo>
                  <a:pt x="21320" y="10287"/>
                </a:lnTo>
                <a:lnTo>
                  <a:pt x="18127" y="8526"/>
                </a:lnTo>
                <a:lnTo>
                  <a:pt x="21320" y="6766"/>
                </a:lnTo>
                <a:lnTo>
                  <a:pt x="21319" y="6762"/>
                </a:lnTo>
                <a:cubicBezTo>
                  <a:pt x="21484" y="6671"/>
                  <a:pt x="21600" y="6479"/>
                  <a:pt x="21600" y="6253"/>
                </a:cubicBezTo>
                <a:cubicBezTo>
                  <a:pt x="21600" y="6027"/>
                  <a:pt x="21484" y="5835"/>
                  <a:pt x="21319" y="5743"/>
                </a:cubicBezTo>
                <a:lnTo>
                  <a:pt x="21320" y="5740"/>
                </a:lnTo>
                <a:lnTo>
                  <a:pt x="11011" y="56"/>
                </a:lnTo>
                <a:lnTo>
                  <a:pt x="11009" y="59"/>
                </a:lnTo>
                <a:cubicBezTo>
                  <a:pt x="10946" y="23"/>
                  <a:pt x="10876" y="0"/>
                  <a:pt x="10800" y="0"/>
                </a:cubicBezTo>
                <a:cubicBezTo>
                  <a:pt x="10724" y="0"/>
                  <a:pt x="10654" y="23"/>
                  <a:pt x="10591" y="59"/>
                </a:cubicBezTo>
                <a:lnTo>
                  <a:pt x="10589" y="56"/>
                </a:lnTo>
                <a:lnTo>
                  <a:pt x="280" y="5740"/>
                </a:lnTo>
                <a:lnTo>
                  <a:pt x="281" y="5743"/>
                </a:lnTo>
                <a:cubicBezTo>
                  <a:pt x="116" y="5835"/>
                  <a:pt x="0" y="6027"/>
                  <a:pt x="0" y="6253"/>
                </a:cubicBezTo>
                <a:cubicBezTo>
                  <a:pt x="0" y="6479"/>
                  <a:pt x="116" y="6671"/>
                  <a:pt x="281" y="6762"/>
                </a:cubicBezTo>
                <a:lnTo>
                  <a:pt x="280" y="6766"/>
                </a:lnTo>
                <a:lnTo>
                  <a:pt x="3473" y="8526"/>
                </a:lnTo>
                <a:lnTo>
                  <a:pt x="280" y="10287"/>
                </a:lnTo>
                <a:lnTo>
                  <a:pt x="281" y="10290"/>
                </a:lnTo>
                <a:cubicBezTo>
                  <a:pt x="116" y="10383"/>
                  <a:pt x="0" y="10574"/>
                  <a:pt x="0" y="10800"/>
                </a:cubicBezTo>
                <a:cubicBezTo>
                  <a:pt x="0" y="11026"/>
                  <a:pt x="116" y="11218"/>
                  <a:pt x="281" y="11310"/>
                </a:cubicBezTo>
                <a:lnTo>
                  <a:pt x="280" y="11313"/>
                </a:lnTo>
                <a:lnTo>
                  <a:pt x="3473" y="13074"/>
                </a:lnTo>
                <a:lnTo>
                  <a:pt x="280" y="14834"/>
                </a:lnTo>
                <a:lnTo>
                  <a:pt x="281" y="14838"/>
                </a:lnTo>
                <a:cubicBezTo>
                  <a:pt x="116" y="14930"/>
                  <a:pt x="0" y="15121"/>
                  <a:pt x="0" y="15347"/>
                </a:cubicBezTo>
                <a:cubicBezTo>
                  <a:pt x="0" y="15574"/>
                  <a:pt x="116" y="15765"/>
                  <a:pt x="281" y="15857"/>
                </a:cubicBezTo>
                <a:lnTo>
                  <a:pt x="280" y="15860"/>
                </a:lnTo>
                <a:lnTo>
                  <a:pt x="10589" y="21544"/>
                </a:lnTo>
                <a:lnTo>
                  <a:pt x="10591" y="21541"/>
                </a:lnTo>
                <a:cubicBezTo>
                  <a:pt x="10654" y="21577"/>
                  <a:pt x="10724" y="21600"/>
                  <a:pt x="10800" y="21600"/>
                </a:cubicBezTo>
                <a:cubicBezTo>
                  <a:pt x="10876" y="21600"/>
                  <a:pt x="10946" y="21577"/>
                  <a:pt x="11009" y="21541"/>
                </a:cubicBezTo>
                <a:lnTo>
                  <a:pt x="11011" y="21544"/>
                </a:lnTo>
                <a:lnTo>
                  <a:pt x="21320" y="15860"/>
                </a:lnTo>
                <a:lnTo>
                  <a:pt x="21319" y="15857"/>
                </a:lnTo>
                <a:cubicBezTo>
                  <a:pt x="21484" y="15765"/>
                  <a:pt x="21600" y="15574"/>
                  <a:pt x="21600" y="15347"/>
                </a:cubicBezTo>
                <a:cubicBezTo>
                  <a:pt x="21600" y="15121"/>
                  <a:pt x="21484" y="14930"/>
                  <a:pt x="21319" y="14838"/>
                </a:cubicBezTo>
                <a:lnTo>
                  <a:pt x="21320" y="14834"/>
                </a:lnTo>
                <a:lnTo>
                  <a:pt x="18127" y="13074"/>
                </a:lnTo>
                <a:lnTo>
                  <a:pt x="21320" y="11313"/>
                </a:lnTo>
                <a:lnTo>
                  <a:pt x="21319" y="11310"/>
                </a:lnTo>
                <a:cubicBezTo>
                  <a:pt x="21484" y="11218"/>
                  <a:pt x="21600" y="11026"/>
                  <a:pt x="21600" y="10800"/>
                </a:cubicBezTo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9025" tIns="19025" rIns="19025" bIns="190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500"/>
              <a:buFont typeface="Gill Sans"/>
              <a:buNone/>
            </a:pPr>
            <a:endParaRPr sz="1500" b="1" i="0" u="none" strike="noStrike" cap="none">
              <a:solidFill>
                <a:srgbClr val="FFFFFF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74" name="Google Shape;74;p71"/>
          <p:cNvSpPr/>
          <p:nvPr/>
        </p:nvSpPr>
        <p:spPr>
          <a:xfrm>
            <a:off x="39508" y="2670019"/>
            <a:ext cx="2069949" cy="2069949"/>
          </a:xfrm>
          <a:prstGeom prst="ellipse">
            <a:avLst/>
          </a:prstGeom>
          <a:solidFill>
            <a:srgbClr val="DAE5F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Quattrocento Sans"/>
              <a:buNone/>
            </a:pPr>
            <a:endParaRPr sz="1800" b="1" i="0" u="none" strike="noStrike" cap="none">
              <a:solidFill>
                <a:srgbClr val="FFFFFF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75" name="Google Shape;75;p71" descr="Handshake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5005789" y="5080008"/>
            <a:ext cx="651118" cy="651118"/>
          </a:xfrm>
          <a:prstGeom prst="rect">
            <a:avLst/>
          </a:prstGeom>
          <a:noFill/>
          <a:ln>
            <a:noFill/>
          </a:ln>
        </p:spPr>
      </p:pic>
      <p:pic>
        <p:nvPicPr>
          <p:cNvPr id="76" name="Google Shape;76;p71" descr="Group brainstorm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984409" y="1680373"/>
            <a:ext cx="631126" cy="631126"/>
          </a:xfrm>
          <a:prstGeom prst="rect">
            <a:avLst/>
          </a:prstGeom>
          <a:noFill/>
          <a:ln>
            <a:noFill/>
          </a:ln>
        </p:spPr>
      </p:pic>
      <p:pic>
        <p:nvPicPr>
          <p:cNvPr id="77" name="Google Shape;77;p71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81318" y="3125808"/>
            <a:ext cx="1597470" cy="1505054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78" name="Google Shape;78;p71"/>
          <p:cNvGrpSpPr/>
          <p:nvPr/>
        </p:nvGrpSpPr>
        <p:grpSpPr>
          <a:xfrm>
            <a:off x="5251847" y="698463"/>
            <a:ext cx="1688306" cy="27195"/>
            <a:chOff x="9673249" y="2043533"/>
            <a:chExt cx="7919727" cy="127577"/>
          </a:xfrm>
        </p:grpSpPr>
        <p:sp>
          <p:nvSpPr>
            <p:cNvPr id="79" name="Google Shape;79;p71"/>
            <p:cNvSpPr/>
            <p:nvPr/>
          </p:nvSpPr>
          <p:spPr>
            <a:xfrm>
              <a:off x="9673249" y="2043533"/>
              <a:ext cx="1201582" cy="127577"/>
            </a:xfrm>
            <a:prstGeom prst="rect">
              <a:avLst/>
            </a:prstGeom>
            <a:solidFill>
              <a:srgbClr val="0E80C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3600"/>
                <a:buFont typeface="Quattrocento Sans"/>
                <a:buNone/>
              </a:pPr>
              <a:endParaRPr sz="3600" b="0" i="0" u="none" strike="noStrike" cap="none">
                <a:solidFill>
                  <a:srgbClr val="FFFFFF"/>
                </a:solidFill>
                <a:latin typeface="Lato Light"/>
                <a:ea typeface="Lato Light"/>
                <a:cs typeface="Lato Light"/>
                <a:sym typeface="Lato Light"/>
              </a:endParaRPr>
            </a:p>
          </p:txBody>
        </p:sp>
        <p:sp>
          <p:nvSpPr>
            <p:cNvPr id="80" name="Google Shape;80;p71"/>
            <p:cNvSpPr/>
            <p:nvPr/>
          </p:nvSpPr>
          <p:spPr>
            <a:xfrm>
              <a:off x="10988830" y="2043533"/>
              <a:ext cx="1201582" cy="127577"/>
            </a:xfrm>
            <a:prstGeom prst="rect">
              <a:avLst/>
            </a:prstGeom>
            <a:solidFill>
              <a:srgbClr val="119CF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3600"/>
                <a:buFont typeface="Quattrocento Sans"/>
                <a:buNone/>
              </a:pPr>
              <a:endParaRPr sz="3600" b="0" i="0" u="none" strike="noStrike" cap="none">
                <a:solidFill>
                  <a:srgbClr val="FFFFFF"/>
                </a:solidFill>
                <a:latin typeface="Lato Light"/>
                <a:ea typeface="Lato Light"/>
                <a:cs typeface="Lato Light"/>
                <a:sym typeface="Lato Light"/>
              </a:endParaRPr>
            </a:p>
          </p:txBody>
        </p:sp>
        <p:sp>
          <p:nvSpPr>
            <p:cNvPr id="81" name="Google Shape;81;p71"/>
            <p:cNvSpPr/>
            <p:nvPr/>
          </p:nvSpPr>
          <p:spPr>
            <a:xfrm>
              <a:off x="12351686" y="2043533"/>
              <a:ext cx="1201582" cy="127577"/>
            </a:xfrm>
            <a:prstGeom prst="rect">
              <a:avLst/>
            </a:prstGeom>
            <a:solidFill>
              <a:srgbClr val="44546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3600"/>
                <a:buFont typeface="Quattrocento Sans"/>
                <a:buNone/>
              </a:pPr>
              <a:endParaRPr sz="3600" b="0" i="0" u="none" strike="noStrike" cap="none">
                <a:solidFill>
                  <a:srgbClr val="FFFFFF"/>
                </a:solidFill>
                <a:latin typeface="Lato Light"/>
                <a:ea typeface="Lato Light"/>
                <a:cs typeface="Lato Light"/>
                <a:sym typeface="Lato Light"/>
              </a:endParaRPr>
            </a:p>
          </p:txBody>
        </p:sp>
        <p:sp>
          <p:nvSpPr>
            <p:cNvPr id="82" name="Google Shape;82;p71"/>
            <p:cNvSpPr/>
            <p:nvPr/>
          </p:nvSpPr>
          <p:spPr>
            <a:xfrm>
              <a:off x="13695169" y="2043533"/>
              <a:ext cx="1201582" cy="127577"/>
            </a:xfrm>
            <a:prstGeom prst="rect">
              <a:avLst/>
            </a:prstGeom>
            <a:solidFill>
              <a:srgbClr val="8AC15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3600"/>
                <a:buFont typeface="Quattrocento Sans"/>
                <a:buNone/>
              </a:pPr>
              <a:endParaRPr sz="3600" b="0" i="0" u="none" strike="noStrike" cap="none">
                <a:solidFill>
                  <a:srgbClr val="FFFFFF"/>
                </a:solidFill>
                <a:latin typeface="Lato Light"/>
                <a:ea typeface="Lato Light"/>
                <a:cs typeface="Lato Light"/>
                <a:sym typeface="Lato Light"/>
              </a:endParaRPr>
            </a:p>
          </p:txBody>
        </p:sp>
        <p:sp>
          <p:nvSpPr>
            <p:cNvPr id="83" name="Google Shape;83;p71"/>
            <p:cNvSpPr/>
            <p:nvPr/>
          </p:nvSpPr>
          <p:spPr>
            <a:xfrm>
              <a:off x="15026793" y="2043533"/>
              <a:ext cx="1201582" cy="127577"/>
            </a:xfrm>
            <a:prstGeom prst="rect">
              <a:avLst/>
            </a:prstGeom>
            <a:solidFill>
              <a:srgbClr val="BAEF6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3600"/>
                <a:buFont typeface="Quattrocento Sans"/>
                <a:buNone/>
              </a:pPr>
              <a:endParaRPr sz="3600" b="0" i="0" u="none" strike="noStrike" cap="none">
                <a:solidFill>
                  <a:srgbClr val="FFFFFF"/>
                </a:solidFill>
                <a:latin typeface="Lato Light"/>
                <a:ea typeface="Lato Light"/>
                <a:cs typeface="Lato Light"/>
                <a:sym typeface="Lato Light"/>
              </a:endParaRPr>
            </a:p>
          </p:txBody>
        </p:sp>
        <p:sp>
          <p:nvSpPr>
            <p:cNvPr id="84" name="Google Shape;84;p71"/>
            <p:cNvSpPr/>
            <p:nvPr/>
          </p:nvSpPr>
          <p:spPr>
            <a:xfrm>
              <a:off x="16391394" y="2043533"/>
              <a:ext cx="1201582" cy="127577"/>
            </a:xfrm>
            <a:prstGeom prst="rect">
              <a:avLst/>
            </a:prstGeom>
            <a:solidFill>
              <a:srgbClr val="A9A8A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3600"/>
                <a:buFont typeface="Quattrocento Sans"/>
                <a:buNone/>
              </a:pPr>
              <a:endParaRPr sz="3600" b="0" i="0" u="none" strike="noStrike" cap="none">
                <a:solidFill>
                  <a:srgbClr val="FFFFFF"/>
                </a:solidFill>
                <a:latin typeface="Lato Light"/>
                <a:ea typeface="Lato Light"/>
                <a:cs typeface="Lato Light"/>
                <a:sym typeface="Lato Light"/>
              </a:endParaRPr>
            </a:p>
          </p:txBody>
        </p:sp>
      </p:grpSp>
      <p:sp>
        <p:nvSpPr>
          <p:cNvPr id="85" name="Google Shape;85;p71"/>
          <p:cNvSpPr txBox="1">
            <a:spLocks noGrp="1"/>
          </p:cNvSpPr>
          <p:nvPr>
            <p:ph type="body" idx="1"/>
          </p:nvPr>
        </p:nvSpPr>
        <p:spPr>
          <a:xfrm>
            <a:off x="5998800" y="1780036"/>
            <a:ext cx="5352777" cy="43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813"/>
              </a:spcBef>
              <a:spcAft>
                <a:spcPts val="0"/>
              </a:spcAft>
              <a:buSzPts val="2000"/>
              <a:buNone/>
              <a:defRPr sz="2000" b="1" i="0" u="none" strike="noStrike" cap="none">
                <a:solidFill>
                  <a:srgbClr val="005BAA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1pPr>
            <a:lvl2pPr marL="91440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6" name="Google Shape;86;p71"/>
          <p:cNvSpPr txBox="1">
            <a:spLocks noGrp="1"/>
          </p:cNvSpPr>
          <p:nvPr>
            <p:ph type="body" idx="2"/>
          </p:nvPr>
        </p:nvSpPr>
        <p:spPr>
          <a:xfrm>
            <a:off x="5998800" y="2914259"/>
            <a:ext cx="5352777" cy="43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813"/>
              </a:spcBef>
              <a:spcAft>
                <a:spcPts val="0"/>
              </a:spcAft>
              <a:buSzPts val="2000"/>
              <a:buNone/>
              <a:defRPr sz="2000" b="1" i="0" u="none" strike="noStrike" cap="none">
                <a:solidFill>
                  <a:srgbClr val="005BAA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1pPr>
            <a:lvl2pPr marL="91440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7" name="Google Shape;87;p71"/>
          <p:cNvSpPr txBox="1">
            <a:spLocks noGrp="1"/>
          </p:cNvSpPr>
          <p:nvPr>
            <p:ph type="body" idx="3"/>
          </p:nvPr>
        </p:nvSpPr>
        <p:spPr>
          <a:xfrm>
            <a:off x="5998800" y="4048482"/>
            <a:ext cx="5352777" cy="43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813"/>
              </a:spcBef>
              <a:spcAft>
                <a:spcPts val="0"/>
              </a:spcAft>
              <a:buSzPts val="2000"/>
              <a:buNone/>
              <a:defRPr sz="2000" b="1" i="0" u="none" strike="noStrike" cap="none">
                <a:solidFill>
                  <a:srgbClr val="005BAA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1pPr>
            <a:lvl2pPr marL="91440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8" name="Google Shape;88;p71"/>
          <p:cNvSpPr txBox="1">
            <a:spLocks noGrp="1"/>
          </p:cNvSpPr>
          <p:nvPr>
            <p:ph type="body" idx="4"/>
          </p:nvPr>
        </p:nvSpPr>
        <p:spPr>
          <a:xfrm>
            <a:off x="5998800" y="5182704"/>
            <a:ext cx="5352777" cy="43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813"/>
              </a:spcBef>
              <a:spcAft>
                <a:spcPts val="0"/>
              </a:spcAft>
              <a:buSzPts val="2000"/>
              <a:buNone/>
              <a:defRPr sz="2000" b="1" i="0" u="none" strike="noStrike" cap="none">
                <a:solidFill>
                  <a:srgbClr val="005BAA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1pPr>
            <a:lvl2pPr marL="91440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enu #2">
  <p:cSld name="Menu #2"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72"/>
          <p:cNvSpPr txBox="1">
            <a:spLocks noGrp="1"/>
          </p:cNvSpPr>
          <p:nvPr>
            <p:ph type="title"/>
          </p:nvPr>
        </p:nvSpPr>
        <p:spPr>
          <a:xfrm>
            <a:off x="838470" y="250276"/>
            <a:ext cx="10513107" cy="43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ctr" anchorCtr="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grpSp>
        <p:nvGrpSpPr>
          <p:cNvPr id="91" name="Google Shape;91;p72"/>
          <p:cNvGrpSpPr/>
          <p:nvPr/>
        </p:nvGrpSpPr>
        <p:grpSpPr>
          <a:xfrm>
            <a:off x="5251847" y="698463"/>
            <a:ext cx="1688306" cy="27195"/>
            <a:chOff x="9673249" y="2043533"/>
            <a:chExt cx="7919727" cy="127577"/>
          </a:xfrm>
        </p:grpSpPr>
        <p:sp>
          <p:nvSpPr>
            <p:cNvPr id="92" name="Google Shape;92;p72"/>
            <p:cNvSpPr/>
            <p:nvPr/>
          </p:nvSpPr>
          <p:spPr>
            <a:xfrm>
              <a:off x="9673249" y="2043533"/>
              <a:ext cx="1201582" cy="127577"/>
            </a:xfrm>
            <a:prstGeom prst="rect">
              <a:avLst/>
            </a:prstGeom>
            <a:solidFill>
              <a:srgbClr val="0E80C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3600"/>
                <a:buFont typeface="Quattrocento Sans"/>
                <a:buNone/>
              </a:pPr>
              <a:endParaRPr sz="3600" b="0" i="0" u="none" strike="noStrike" cap="none">
                <a:solidFill>
                  <a:srgbClr val="FFFFFF"/>
                </a:solidFill>
                <a:latin typeface="Lato Light"/>
                <a:ea typeface="Lato Light"/>
                <a:cs typeface="Lato Light"/>
                <a:sym typeface="Lato Light"/>
              </a:endParaRPr>
            </a:p>
          </p:txBody>
        </p:sp>
        <p:sp>
          <p:nvSpPr>
            <p:cNvPr id="93" name="Google Shape;93;p72"/>
            <p:cNvSpPr/>
            <p:nvPr/>
          </p:nvSpPr>
          <p:spPr>
            <a:xfrm>
              <a:off x="10988830" y="2043533"/>
              <a:ext cx="1201582" cy="127577"/>
            </a:xfrm>
            <a:prstGeom prst="rect">
              <a:avLst/>
            </a:prstGeom>
            <a:solidFill>
              <a:srgbClr val="119CF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3600"/>
                <a:buFont typeface="Quattrocento Sans"/>
                <a:buNone/>
              </a:pPr>
              <a:endParaRPr sz="3600" b="0" i="0" u="none" strike="noStrike" cap="none">
                <a:solidFill>
                  <a:srgbClr val="FFFFFF"/>
                </a:solidFill>
                <a:latin typeface="Lato Light"/>
                <a:ea typeface="Lato Light"/>
                <a:cs typeface="Lato Light"/>
                <a:sym typeface="Lato Light"/>
              </a:endParaRPr>
            </a:p>
          </p:txBody>
        </p:sp>
        <p:sp>
          <p:nvSpPr>
            <p:cNvPr id="94" name="Google Shape;94;p72"/>
            <p:cNvSpPr/>
            <p:nvPr/>
          </p:nvSpPr>
          <p:spPr>
            <a:xfrm>
              <a:off x="12351686" y="2043533"/>
              <a:ext cx="1201582" cy="127577"/>
            </a:xfrm>
            <a:prstGeom prst="rect">
              <a:avLst/>
            </a:prstGeom>
            <a:solidFill>
              <a:srgbClr val="44546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3600"/>
                <a:buFont typeface="Quattrocento Sans"/>
                <a:buNone/>
              </a:pPr>
              <a:endParaRPr sz="3600" b="0" i="0" u="none" strike="noStrike" cap="none">
                <a:solidFill>
                  <a:srgbClr val="FFFFFF"/>
                </a:solidFill>
                <a:latin typeface="Lato Light"/>
                <a:ea typeface="Lato Light"/>
                <a:cs typeface="Lato Light"/>
                <a:sym typeface="Lato Light"/>
              </a:endParaRPr>
            </a:p>
          </p:txBody>
        </p:sp>
        <p:sp>
          <p:nvSpPr>
            <p:cNvPr id="95" name="Google Shape;95;p72"/>
            <p:cNvSpPr/>
            <p:nvPr/>
          </p:nvSpPr>
          <p:spPr>
            <a:xfrm>
              <a:off x="13695169" y="2043533"/>
              <a:ext cx="1201582" cy="127577"/>
            </a:xfrm>
            <a:prstGeom prst="rect">
              <a:avLst/>
            </a:prstGeom>
            <a:solidFill>
              <a:srgbClr val="8AC15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3600"/>
                <a:buFont typeface="Quattrocento Sans"/>
                <a:buNone/>
              </a:pPr>
              <a:endParaRPr sz="3600" b="0" i="0" u="none" strike="noStrike" cap="none">
                <a:solidFill>
                  <a:srgbClr val="FFFFFF"/>
                </a:solidFill>
                <a:latin typeface="Lato Light"/>
                <a:ea typeface="Lato Light"/>
                <a:cs typeface="Lato Light"/>
                <a:sym typeface="Lato Light"/>
              </a:endParaRPr>
            </a:p>
          </p:txBody>
        </p:sp>
        <p:sp>
          <p:nvSpPr>
            <p:cNvPr id="96" name="Google Shape;96;p72"/>
            <p:cNvSpPr/>
            <p:nvPr/>
          </p:nvSpPr>
          <p:spPr>
            <a:xfrm>
              <a:off x="15026793" y="2043533"/>
              <a:ext cx="1201582" cy="127577"/>
            </a:xfrm>
            <a:prstGeom prst="rect">
              <a:avLst/>
            </a:prstGeom>
            <a:solidFill>
              <a:srgbClr val="BAEF6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3600"/>
                <a:buFont typeface="Quattrocento Sans"/>
                <a:buNone/>
              </a:pPr>
              <a:endParaRPr sz="3600" b="0" i="0" u="none" strike="noStrike" cap="none">
                <a:solidFill>
                  <a:srgbClr val="FFFFFF"/>
                </a:solidFill>
                <a:latin typeface="Lato Light"/>
                <a:ea typeface="Lato Light"/>
                <a:cs typeface="Lato Light"/>
                <a:sym typeface="Lato Light"/>
              </a:endParaRPr>
            </a:p>
          </p:txBody>
        </p:sp>
        <p:sp>
          <p:nvSpPr>
            <p:cNvPr id="97" name="Google Shape;97;p72"/>
            <p:cNvSpPr/>
            <p:nvPr/>
          </p:nvSpPr>
          <p:spPr>
            <a:xfrm>
              <a:off x="16391394" y="2043533"/>
              <a:ext cx="1201582" cy="127577"/>
            </a:xfrm>
            <a:prstGeom prst="rect">
              <a:avLst/>
            </a:prstGeom>
            <a:solidFill>
              <a:srgbClr val="A9A8A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3600"/>
                <a:buFont typeface="Quattrocento Sans"/>
                <a:buNone/>
              </a:pPr>
              <a:endParaRPr sz="3600" b="0" i="0" u="none" strike="noStrike" cap="none">
                <a:solidFill>
                  <a:srgbClr val="FFFFFF"/>
                </a:solidFill>
                <a:latin typeface="Lato Light"/>
                <a:ea typeface="Lato Light"/>
                <a:cs typeface="Lato Light"/>
                <a:sym typeface="Lato Light"/>
              </a:endParaRPr>
            </a:p>
          </p:txBody>
        </p:sp>
      </p:grpSp>
      <p:sp>
        <p:nvSpPr>
          <p:cNvPr id="98" name="Google Shape;98;p72"/>
          <p:cNvSpPr/>
          <p:nvPr/>
        </p:nvSpPr>
        <p:spPr>
          <a:xfrm>
            <a:off x="724405" y="5056534"/>
            <a:ext cx="4692702" cy="987418"/>
          </a:xfrm>
          <a:custGeom>
            <a:avLst/>
            <a:gdLst/>
            <a:ahLst/>
            <a:cxnLst/>
            <a:rect l="l" t="t" r="r" b="b"/>
            <a:pathLst>
              <a:path w="8384" h="1764" extrusionOk="0">
                <a:moveTo>
                  <a:pt x="8239" y="1763"/>
                </a:moveTo>
                <a:lnTo>
                  <a:pt x="8239" y="1763"/>
                </a:lnTo>
                <a:cubicBezTo>
                  <a:pt x="144" y="1763"/>
                  <a:pt x="144" y="1763"/>
                  <a:pt x="144" y="1763"/>
                </a:cubicBezTo>
                <a:cubicBezTo>
                  <a:pt x="81" y="1547"/>
                  <a:pt x="0" y="1232"/>
                  <a:pt x="9" y="846"/>
                </a:cubicBezTo>
                <a:cubicBezTo>
                  <a:pt x="9" y="495"/>
                  <a:pt x="81" y="207"/>
                  <a:pt x="144" y="0"/>
                </a:cubicBezTo>
                <a:cubicBezTo>
                  <a:pt x="2842" y="0"/>
                  <a:pt x="5541" y="0"/>
                  <a:pt x="8239" y="0"/>
                </a:cubicBezTo>
                <a:cubicBezTo>
                  <a:pt x="8311" y="198"/>
                  <a:pt x="8383" y="504"/>
                  <a:pt x="8383" y="882"/>
                </a:cubicBezTo>
                <a:cubicBezTo>
                  <a:pt x="8383" y="1250"/>
                  <a:pt x="8311" y="1556"/>
                  <a:pt x="8239" y="1763"/>
                </a:cubicBezTo>
              </a:path>
            </a:pathLst>
          </a:custGeom>
          <a:solidFill>
            <a:srgbClr val="FA636B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Quattrocento Sans"/>
              <a:buNone/>
            </a:pPr>
            <a:endParaRPr sz="1800" b="0" i="0" u="none" strike="noStrike" cap="none">
              <a:solidFill>
                <a:srgbClr val="999999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</p:txBody>
      </p:sp>
      <p:sp>
        <p:nvSpPr>
          <p:cNvPr id="99" name="Google Shape;99;p72"/>
          <p:cNvSpPr/>
          <p:nvPr/>
        </p:nvSpPr>
        <p:spPr>
          <a:xfrm>
            <a:off x="1045316" y="5100968"/>
            <a:ext cx="348064" cy="896083"/>
          </a:xfrm>
          <a:custGeom>
            <a:avLst/>
            <a:gdLst/>
            <a:ahLst/>
            <a:cxnLst/>
            <a:rect l="l" t="t" r="r" b="b"/>
            <a:pathLst>
              <a:path w="621" h="1602" extrusionOk="0">
                <a:moveTo>
                  <a:pt x="620" y="1601"/>
                </a:moveTo>
                <a:lnTo>
                  <a:pt x="0" y="1601"/>
                </a:lnTo>
                <a:lnTo>
                  <a:pt x="0" y="0"/>
                </a:lnTo>
                <a:lnTo>
                  <a:pt x="620" y="0"/>
                </a:lnTo>
                <a:lnTo>
                  <a:pt x="620" y="1601"/>
                </a:lnTo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Quattrocento Sans"/>
              <a:buNone/>
            </a:pPr>
            <a:endParaRPr sz="1800" b="0" i="0" u="none" strike="noStrike" cap="none">
              <a:solidFill>
                <a:srgbClr val="999999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</p:txBody>
      </p:sp>
      <p:sp>
        <p:nvSpPr>
          <p:cNvPr id="100" name="Google Shape;100;p72"/>
          <p:cNvSpPr/>
          <p:nvPr/>
        </p:nvSpPr>
        <p:spPr>
          <a:xfrm>
            <a:off x="4725915" y="5100968"/>
            <a:ext cx="348066" cy="896083"/>
          </a:xfrm>
          <a:custGeom>
            <a:avLst/>
            <a:gdLst/>
            <a:ahLst/>
            <a:cxnLst/>
            <a:rect l="l" t="t" r="r" b="b"/>
            <a:pathLst>
              <a:path w="621" h="1602" extrusionOk="0">
                <a:moveTo>
                  <a:pt x="620" y="1601"/>
                </a:moveTo>
                <a:lnTo>
                  <a:pt x="0" y="1601"/>
                </a:lnTo>
                <a:lnTo>
                  <a:pt x="0" y="0"/>
                </a:lnTo>
                <a:lnTo>
                  <a:pt x="620" y="0"/>
                </a:lnTo>
                <a:lnTo>
                  <a:pt x="620" y="1601"/>
                </a:lnTo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Quattrocento Sans"/>
              <a:buNone/>
            </a:pPr>
            <a:endParaRPr sz="1800" b="0" i="0" u="none" strike="noStrike" cap="none">
              <a:solidFill>
                <a:srgbClr val="999999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</p:txBody>
      </p:sp>
      <p:sp>
        <p:nvSpPr>
          <p:cNvPr id="101" name="Google Shape;101;p72"/>
          <p:cNvSpPr/>
          <p:nvPr/>
        </p:nvSpPr>
        <p:spPr>
          <a:xfrm>
            <a:off x="724405" y="2232519"/>
            <a:ext cx="4692702" cy="982481"/>
          </a:xfrm>
          <a:custGeom>
            <a:avLst/>
            <a:gdLst/>
            <a:ahLst/>
            <a:cxnLst/>
            <a:rect l="l" t="t" r="r" b="b"/>
            <a:pathLst>
              <a:path w="8384" h="1754" extrusionOk="0">
                <a:moveTo>
                  <a:pt x="8239" y="1753"/>
                </a:moveTo>
                <a:lnTo>
                  <a:pt x="8239" y="1753"/>
                </a:lnTo>
                <a:cubicBezTo>
                  <a:pt x="144" y="1753"/>
                  <a:pt x="144" y="1753"/>
                  <a:pt x="144" y="1753"/>
                </a:cubicBezTo>
                <a:cubicBezTo>
                  <a:pt x="81" y="1547"/>
                  <a:pt x="0" y="1232"/>
                  <a:pt x="9" y="846"/>
                </a:cubicBezTo>
                <a:cubicBezTo>
                  <a:pt x="9" y="486"/>
                  <a:pt x="81" y="198"/>
                  <a:pt x="144" y="0"/>
                </a:cubicBezTo>
                <a:cubicBezTo>
                  <a:pt x="2842" y="0"/>
                  <a:pt x="5541" y="0"/>
                  <a:pt x="8239" y="0"/>
                </a:cubicBezTo>
                <a:cubicBezTo>
                  <a:pt x="8311" y="198"/>
                  <a:pt x="8383" y="504"/>
                  <a:pt x="8383" y="873"/>
                </a:cubicBezTo>
                <a:cubicBezTo>
                  <a:pt x="8383" y="1251"/>
                  <a:pt x="8311" y="1556"/>
                  <a:pt x="8239" y="1753"/>
                </a:cubicBezTo>
              </a:path>
            </a:pathLst>
          </a:custGeom>
          <a:solidFill>
            <a:srgbClr val="1AACD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Quattrocento Sans"/>
              <a:buNone/>
            </a:pPr>
            <a:endParaRPr sz="1800" b="0" i="0" u="none" strike="noStrike" cap="none">
              <a:solidFill>
                <a:srgbClr val="999999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</p:txBody>
      </p:sp>
      <p:sp>
        <p:nvSpPr>
          <p:cNvPr id="102" name="Google Shape;102;p72"/>
          <p:cNvSpPr/>
          <p:nvPr/>
        </p:nvSpPr>
        <p:spPr>
          <a:xfrm>
            <a:off x="1045316" y="2272016"/>
            <a:ext cx="348064" cy="901020"/>
          </a:xfrm>
          <a:custGeom>
            <a:avLst/>
            <a:gdLst/>
            <a:ahLst/>
            <a:cxnLst/>
            <a:rect l="l" t="t" r="r" b="b"/>
            <a:pathLst>
              <a:path w="621" h="1610" extrusionOk="0">
                <a:moveTo>
                  <a:pt x="620" y="1609"/>
                </a:moveTo>
                <a:lnTo>
                  <a:pt x="0" y="1609"/>
                </a:lnTo>
                <a:lnTo>
                  <a:pt x="0" y="0"/>
                </a:lnTo>
                <a:lnTo>
                  <a:pt x="620" y="0"/>
                </a:lnTo>
                <a:lnTo>
                  <a:pt x="620" y="1609"/>
                </a:lnTo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Quattrocento Sans"/>
              <a:buNone/>
            </a:pPr>
            <a:endParaRPr sz="1800" b="0" i="0" u="none" strike="noStrike" cap="none">
              <a:solidFill>
                <a:srgbClr val="999999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</p:txBody>
      </p:sp>
      <p:sp>
        <p:nvSpPr>
          <p:cNvPr id="103" name="Google Shape;103;p72"/>
          <p:cNvSpPr/>
          <p:nvPr/>
        </p:nvSpPr>
        <p:spPr>
          <a:xfrm>
            <a:off x="4725915" y="2272016"/>
            <a:ext cx="348066" cy="901020"/>
          </a:xfrm>
          <a:custGeom>
            <a:avLst/>
            <a:gdLst/>
            <a:ahLst/>
            <a:cxnLst/>
            <a:rect l="l" t="t" r="r" b="b"/>
            <a:pathLst>
              <a:path w="621" h="1610" extrusionOk="0">
                <a:moveTo>
                  <a:pt x="620" y="1609"/>
                </a:moveTo>
                <a:lnTo>
                  <a:pt x="0" y="1609"/>
                </a:lnTo>
                <a:lnTo>
                  <a:pt x="0" y="0"/>
                </a:lnTo>
                <a:lnTo>
                  <a:pt x="620" y="0"/>
                </a:lnTo>
                <a:lnTo>
                  <a:pt x="620" y="1609"/>
                </a:lnTo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Quattrocento Sans"/>
              <a:buNone/>
            </a:pPr>
            <a:endParaRPr sz="1800" b="0" i="0" u="none" strike="noStrike" cap="none">
              <a:solidFill>
                <a:srgbClr val="999999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</p:txBody>
      </p:sp>
      <p:sp>
        <p:nvSpPr>
          <p:cNvPr id="104" name="Google Shape;104;p72"/>
          <p:cNvSpPr/>
          <p:nvPr/>
        </p:nvSpPr>
        <p:spPr>
          <a:xfrm>
            <a:off x="1218114" y="4160453"/>
            <a:ext cx="4003979" cy="841773"/>
          </a:xfrm>
          <a:custGeom>
            <a:avLst/>
            <a:gdLst/>
            <a:ahLst/>
            <a:cxnLst/>
            <a:rect l="l" t="t" r="r" b="b"/>
            <a:pathLst>
              <a:path w="7151" h="1503" extrusionOk="0">
                <a:moveTo>
                  <a:pt x="7033" y="1502"/>
                </a:moveTo>
                <a:lnTo>
                  <a:pt x="7033" y="1502"/>
                </a:lnTo>
                <a:cubicBezTo>
                  <a:pt x="116" y="1502"/>
                  <a:pt x="116" y="1502"/>
                  <a:pt x="116" y="1502"/>
                </a:cubicBezTo>
                <a:cubicBezTo>
                  <a:pt x="63" y="1322"/>
                  <a:pt x="0" y="1052"/>
                  <a:pt x="0" y="720"/>
                </a:cubicBezTo>
                <a:cubicBezTo>
                  <a:pt x="8" y="423"/>
                  <a:pt x="63" y="171"/>
                  <a:pt x="116" y="0"/>
                </a:cubicBezTo>
                <a:cubicBezTo>
                  <a:pt x="2419" y="0"/>
                  <a:pt x="4730" y="0"/>
                  <a:pt x="7033" y="0"/>
                </a:cubicBezTo>
                <a:cubicBezTo>
                  <a:pt x="7087" y="171"/>
                  <a:pt x="7150" y="432"/>
                  <a:pt x="7150" y="747"/>
                </a:cubicBezTo>
                <a:cubicBezTo>
                  <a:pt x="7150" y="1071"/>
                  <a:pt x="7087" y="1331"/>
                  <a:pt x="7033" y="1502"/>
                </a:cubicBezTo>
              </a:path>
            </a:pathLst>
          </a:custGeom>
          <a:solidFill>
            <a:srgbClr val="FDBA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Quattrocento Sans"/>
              <a:buNone/>
            </a:pPr>
            <a:endParaRPr sz="1800" b="0" i="0" u="none" strike="noStrike" cap="none">
              <a:solidFill>
                <a:srgbClr val="999999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</p:txBody>
      </p:sp>
      <p:sp>
        <p:nvSpPr>
          <p:cNvPr id="105" name="Google Shape;105;p72"/>
          <p:cNvSpPr/>
          <p:nvPr/>
        </p:nvSpPr>
        <p:spPr>
          <a:xfrm>
            <a:off x="1489654" y="4195013"/>
            <a:ext cx="298693" cy="770186"/>
          </a:xfrm>
          <a:custGeom>
            <a:avLst/>
            <a:gdLst/>
            <a:ahLst/>
            <a:cxnLst/>
            <a:rect l="l" t="t" r="r" b="b"/>
            <a:pathLst>
              <a:path w="532" h="1377" extrusionOk="0">
                <a:moveTo>
                  <a:pt x="531" y="1376"/>
                </a:moveTo>
                <a:lnTo>
                  <a:pt x="0" y="1376"/>
                </a:lnTo>
                <a:lnTo>
                  <a:pt x="0" y="0"/>
                </a:lnTo>
                <a:lnTo>
                  <a:pt x="531" y="0"/>
                </a:lnTo>
                <a:lnTo>
                  <a:pt x="531" y="1376"/>
                </a:lnTo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Quattrocento Sans"/>
              <a:buNone/>
            </a:pPr>
            <a:endParaRPr sz="1800" b="0" i="0" u="none" strike="noStrike" cap="none">
              <a:solidFill>
                <a:srgbClr val="999999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</p:txBody>
      </p:sp>
      <p:sp>
        <p:nvSpPr>
          <p:cNvPr id="106" name="Google Shape;106;p72"/>
          <p:cNvSpPr/>
          <p:nvPr/>
        </p:nvSpPr>
        <p:spPr>
          <a:xfrm>
            <a:off x="4632110" y="4195013"/>
            <a:ext cx="296226" cy="770186"/>
          </a:xfrm>
          <a:custGeom>
            <a:avLst/>
            <a:gdLst/>
            <a:ahLst/>
            <a:cxnLst/>
            <a:rect l="l" t="t" r="r" b="b"/>
            <a:pathLst>
              <a:path w="531" h="1377" extrusionOk="0">
                <a:moveTo>
                  <a:pt x="530" y="1376"/>
                </a:moveTo>
                <a:lnTo>
                  <a:pt x="0" y="1376"/>
                </a:lnTo>
                <a:lnTo>
                  <a:pt x="0" y="0"/>
                </a:lnTo>
                <a:lnTo>
                  <a:pt x="530" y="0"/>
                </a:lnTo>
                <a:lnTo>
                  <a:pt x="530" y="1376"/>
                </a:lnTo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Quattrocento Sans"/>
              <a:buNone/>
            </a:pPr>
            <a:endParaRPr sz="1800" b="0" i="0" u="none" strike="noStrike" cap="none">
              <a:solidFill>
                <a:srgbClr val="999999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</p:txBody>
      </p:sp>
      <p:sp>
        <p:nvSpPr>
          <p:cNvPr id="107" name="Google Shape;107;p72"/>
          <p:cNvSpPr/>
          <p:nvPr/>
        </p:nvSpPr>
        <p:spPr>
          <a:xfrm>
            <a:off x="1529150" y="1531453"/>
            <a:ext cx="3083211" cy="651696"/>
          </a:xfrm>
          <a:custGeom>
            <a:avLst/>
            <a:gdLst/>
            <a:ahLst/>
            <a:cxnLst/>
            <a:rect l="l" t="t" r="r" b="b"/>
            <a:pathLst>
              <a:path w="5506" h="1162" extrusionOk="0">
                <a:moveTo>
                  <a:pt x="5415" y="1161"/>
                </a:moveTo>
                <a:lnTo>
                  <a:pt x="5415" y="1161"/>
                </a:lnTo>
                <a:cubicBezTo>
                  <a:pt x="90" y="1161"/>
                  <a:pt x="90" y="1161"/>
                  <a:pt x="90" y="1161"/>
                </a:cubicBezTo>
                <a:cubicBezTo>
                  <a:pt x="54" y="1017"/>
                  <a:pt x="0" y="810"/>
                  <a:pt x="9" y="558"/>
                </a:cubicBezTo>
                <a:cubicBezTo>
                  <a:pt x="9" y="324"/>
                  <a:pt x="54" y="135"/>
                  <a:pt x="90" y="0"/>
                </a:cubicBezTo>
                <a:cubicBezTo>
                  <a:pt x="1871" y="0"/>
                  <a:pt x="3643" y="0"/>
                  <a:pt x="5415" y="0"/>
                </a:cubicBezTo>
                <a:cubicBezTo>
                  <a:pt x="5460" y="135"/>
                  <a:pt x="5505" y="333"/>
                  <a:pt x="5505" y="576"/>
                </a:cubicBezTo>
                <a:cubicBezTo>
                  <a:pt x="5505" y="828"/>
                  <a:pt x="5460" y="1026"/>
                  <a:pt x="5415" y="1161"/>
                </a:cubicBezTo>
              </a:path>
            </a:pathLst>
          </a:custGeom>
          <a:solidFill>
            <a:srgbClr val="3AE0A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Quattrocento Sans"/>
              <a:buNone/>
            </a:pPr>
            <a:endParaRPr sz="1800" b="0" i="0" u="none" strike="noStrike" cap="none">
              <a:solidFill>
                <a:srgbClr val="999999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</p:txBody>
      </p:sp>
      <p:sp>
        <p:nvSpPr>
          <p:cNvPr id="108" name="Google Shape;108;p72"/>
          <p:cNvSpPr/>
          <p:nvPr/>
        </p:nvSpPr>
        <p:spPr>
          <a:xfrm>
            <a:off x="1741445" y="1561075"/>
            <a:ext cx="227106" cy="589983"/>
          </a:xfrm>
          <a:custGeom>
            <a:avLst/>
            <a:gdLst/>
            <a:ahLst/>
            <a:cxnLst/>
            <a:rect l="l" t="t" r="r" b="b"/>
            <a:pathLst>
              <a:path w="406" h="1053" extrusionOk="0">
                <a:moveTo>
                  <a:pt x="405" y="1052"/>
                </a:moveTo>
                <a:lnTo>
                  <a:pt x="0" y="1052"/>
                </a:lnTo>
                <a:lnTo>
                  <a:pt x="0" y="0"/>
                </a:lnTo>
                <a:lnTo>
                  <a:pt x="405" y="0"/>
                </a:lnTo>
                <a:lnTo>
                  <a:pt x="405" y="1052"/>
                </a:lnTo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Quattrocento Sans"/>
              <a:buNone/>
            </a:pPr>
            <a:endParaRPr sz="1800" b="0" i="0" u="none" strike="noStrike" cap="none">
              <a:solidFill>
                <a:srgbClr val="999999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</p:txBody>
      </p:sp>
      <p:sp>
        <p:nvSpPr>
          <p:cNvPr id="109" name="Google Shape;109;p72"/>
          <p:cNvSpPr/>
          <p:nvPr/>
        </p:nvSpPr>
        <p:spPr>
          <a:xfrm>
            <a:off x="4158150" y="1561075"/>
            <a:ext cx="232043" cy="589983"/>
          </a:xfrm>
          <a:custGeom>
            <a:avLst/>
            <a:gdLst/>
            <a:ahLst/>
            <a:cxnLst/>
            <a:rect l="l" t="t" r="r" b="b"/>
            <a:pathLst>
              <a:path w="415" h="1053" extrusionOk="0">
                <a:moveTo>
                  <a:pt x="414" y="1052"/>
                </a:moveTo>
                <a:lnTo>
                  <a:pt x="0" y="1052"/>
                </a:lnTo>
                <a:lnTo>
                  <a:pt x="0" y="0"/>
                </a:lnTo>
                <a:lnTo>
                  <a:pt x="414" y="0"/>
                </a:lnTo>
                <a:lnTo>
                  <a:pt x="414" y="1052"/>
                </a:lnTo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Quattrocento Sans"/>
              <a:buNone/>
            </a:pPr>
            <a:endParaRPr sz="1800" b="0" i="0" u="none" strike="noStrike" cap="none">
              <a:solidFill>
                <a:srgbClr val="999999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</p:txBody>
      </p:sp>
      <p:sp>
        <p:nvSpPr>
          <p:cNvPr id="110" name="Google Shape;110;p72"/>
          <p:cNvSpPr/>
          <p:nvPr/>
        </p:nvSpPr>
        <p:spPr>
          <a:xfrm>
            <a:off x="820677" y="3269308"/>
            <a:ext cx="4003979" cy="841775"/>
          </a:xfrm>
          <a:custGeom>
            <a:avLst/>
            <a:gdLst/>
            <a:ahLst/>
            <a:cxnLst/>
            <a:rect l="l" t="t" r="r" b="b"/>
            <a:pathLst>
              <a:path w="7152" h="1503" extrusionOk="0">
                <a:moveTo>
                  <a:pt x="7034" y="1502"/>
                </a:moveTo>
                <a:lnTo>
                  <a:pt x="7034" y="1502"/>
                </a:lnTo>
                <a:cubicBezTo>
                  <a:pt x="117" y="1502"/>
                  <a:pt x="117" y="1502"/>
                  <a:pt x="117" y="1502"/>
                </a:cubicBezTo>
                <a:cubicBezTo>
                  <a:pt x="63" y="1313"/>
                  <a:pt x="0" y="1044"/>
                  <a:pt x="0" y="720"/>
                </a:cubicBezTo>
                <a:cubicBezTo>
                  <a:pt x="9" y="414"/>
                  <a:pt x="63" y="171"/>
                  <a:pt x="117" y="0"/>
                </a:cubicBezTo>
                <a:cubicBezTo>
                  <a:pt x="2419" y="0"/>
                  <a:pt x="4722" y="0"/>
                  <a:pt x="7034" y="0"/>
                </a:cubicBezTo>
                <a:cubicBezTo>
                  <a:pt x="7088" y="171"/>
                  <a:pt x="7151" y="423"/>
                  <a:pt x="7151" y="747"/>
                </a:cubicBezTo>
                <a:cubicBezTo>
                  <a:pt x="7151" y="1070"/>
                  <a:pt x="7088" y="1331"/>
                  <a:pt x="7034" y="1502"/>
                </a:cubicBezTo>
              </a:path>
            </a:pathLst>
          </a:custGeom>
          <a:solidFill>
            <a:srgbClr val="6967C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Quattrocento Sans"/>
              <a:buNone/>
            </a:pPr>
            <a:endParaRPr sz="1800" b="0" i="0" u="none" strike="noStrike" cap="none">
              <a:solidFill>
                <a:srgbClr val="999999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</p:txBody>
      </p:sp>
      <p:sp>
        <p:nvSpPr>
          <p:cNvPr id="111" name="Google Shape;111;p72"/>
          <p:cNvSpPr/>
          <p:nvPr/>
        </p:nvSpPr>
        <p:spPr>
          <a:xfrm>
            <a:off x="1092217" y="3303868"/>
            <a:ext cx="296226" cy="765249"/>
          </a:xfrm>
          <a:custGeom>
            <a:avLst/>
            <a:gdLst/>
            <a:ahLst/>
            <a:cxnLst/>
            <a:rect l="l" t="t" r="r" b="b"/>
            <a:pathLst>
              <a:path w="531" h="1368" extrusionOk="0">
                <a:moveTo>
                  <a:pt x="530" y="1367"/>
                </a:moveTo>
                <a:lnTo>
                  <a:pt x="0" y="1367"/>
                </a:lnTo>
                <a:lnTo>
                  <a:pt x="0" y="0"/>
                </a:lnTo>
                <a:lnTo>
                  <a:pt x="530" y="0"/>
                </a:lnTo>
                <a:lnTo>
                  <a:pt x="530" y="1367"/>
                </a:lnTo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Quattrocento Sans"/>
              <a:buNone/>
            </a:pPr>
            <a:endParaRPr sz="1800" b="0" i="0" u="none" strike="noStrike" cap="none">
              <a:solidFill>
                <a:srgbClr val="999999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</p:txBody>
      </p:sp>
      <p:sp>
        <p:nvSpPr>
          <p:cNvPr id="112" name="Google Shape;112;p72"/>
          <p:cNvSpPr/>
          <p:nvPr/>
        </p:nvSpPr>
        <p:spPr>
          <a:xfrm>
            <a:off x="4232206" y="3303868"/>
            <a:ext cx="298695" cy="765249"/>
          </a:xfrm>
          <a:custGeom>
            <a:avLst/>
            <a:gdLst/>
            <a:ahLst/>
            <a:cxnLst/>
            <a:rect l="l" t="t" r="r" b="b"/>
            <a:pathLst>
              <a:path w="532" h="1368" extrusionOk="0">
                <a:moveTo>
                  <a:pt x="531" y="1367"/>
                </a:moveTo>
                <a:lnTo>
                  <a:pt x="0" y="1367"/>
                </a:lnTo>
                <a:lnTo>
                  <a:pt x="0" y="0"/>
                </a:lnTo>
                <a:lnTo>
                  <a:pt x="531" y="0"/>
                </a:lnTo>
                <a:lnTo>
                  <a:pt x="531" y="1367"/>
                </a:lnTo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Quattrocento Sans"/>
              <a:buNone/>
            </a:pPr>
            <a:endParaRPr sz="1800" b="0" i="0" u="none" strike="noStrike" cap="none">
              <a:solidFill>
                <a:srgbClr val="999999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</p:txBody>
      </p:sp>
      <p:grpSp>
        <p:nvGrpSpPr>
          <p:cNvPr id="113" name="Google Shape;113;p72"/>
          <p:cNvGrpSpPr/>
          <p:nvPr/>
        </p:nvGrpSpPr>
        <p:grpSpPr>
          <a:xfrm>
            <a:off x="1926585" y="1316690"/>
            <a:ext cx="3011625" cy="4922278"/>
            <a:chOff x="5178157" y="3281080"/>
            <a:chExt cx="6023249" cy="9844555"/>
          </a:xfrm>
        </p:grpSpPr>
        <p:cxnSp>
          <p:nvCxnSpPr>
            <p:cNvPr id="114" name="Google Shape;114;p72"/>
            <p:cNvCxnSpPr/>
            <p:nvPr/>
          </p:nvCxnSpPr>
          <p:spPr>
            <a:xfrm>
              <a:off x="5178157" y="3281080"/>
              <a:ext cx="3223921" cy="9844555"/>
            </a:xfrm>
            <a:prstGeom prst="straightConnector1">
              <a:avLst/>
            </a:prstGeom>
            <a:noFill/>
            <a:ln w="190500" cap="flat" cmpd="sng">
              <a:solidFill>
                <a:srgbClr val="7F7F7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5" name="Google Shape;115;p72"/>
            <p:cNvCxnSpPr/>
            <p:nvPr/>
          </p:nvCxnSpPr>
          <p:spPr>
            <a:xfrm>
              <a:off x="7967614" y="3281080"/>
              <a:ext cx="3233792" cy="9844555"/>
            </a:xfrm>
            <a:prstGeom prst="straightConnector1">
              <a:avLst/>
            </a:prstGeom>
            <a:noFill/>
            <a:ln w="190500" cap="flat" cmpd="sng">
              <a:solidFill>
                <a:srgbClr val="7F7F7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6" name="Google Shape;116;p72"/>
            <p:cNvCxnSpPr/>
            <p:nvPr/>
          </p:nvCxnSpPr>
          <p:spPr>
            <a:xfrm>
              <a:off x="5533628" y="4357365"/>
              <a:ext cx="2740086" cy="4936"/>
            </a:xfrm>
            <a:prstGeom prst="straightConnector1">
              <a:avLst/>
            </a:prstGeom>
            <a:noFill/>
            <a:ln w="190500" cap="flat" cmpd="sng">
              <a:solidFill>
                <a:srgbClr val="7F7F7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7" name="Google Shape;117;p72"/>
            <p:cNvCxnSpPr/>
            <p:nvPr/>
          </p:nvCxnSpPr>
          <p:spPr>
            <a:xfrm>
              <a:off x="6224820" y="6258143"/>
              <a:ext cx="2700589" cy="4939"/>
            </a:xfrm>
            <a:prstGeom prst="straightConnector1">
              <a:avLst/>
            </a:prstGeom>
            <a:noFill/>
            <a:ln w="190500" cap="flat" cmpd="sng">
              <a:solidFill>
                <a:srgbClr val="7F7F7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8" name="Google Shape;118;p72"/>
            <p:cNvCxnSpPr/>
            <p:nvPr/>
          </p:nvCxnSpPr>
          <p:spPr>
            <a:xfrm>
              <a:off x="6832084" y="8163859"/>
              <a:ext cx="2749957" cy="4939"/>
            </a:xfrm>
            <a:prstGeom prst="straightConnector1">
              <a:avLst/>
            </a:prstGeom>
            <a:noFill/>
            <a:ln w="190500" cap="flat" cmpd="sng">
              <a:solidFill>
                <a:srgbClr val="7F7F7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9" name="Google Shape;119;p72"/>
            <p:cNvCxnSpPr/>
            <p:nvPr/>
          </p:nvCxnSpPr>
          <p:spPr>
            <a:xfrm>
              <a:off x="7444283" y="10064640"/>
              <a:ext cx="2740083" cy="4936"/>
            </a:xfrm>
            <a:prstGeom prst="straightConnector1">
              <a:avLst/>
            </a:prstGeom>
            <a:noFill/>
            <a:ln w="190500" cap="flat" cmpd="sng">
              <a:solidFill>
                <a:srgbClr val="7F7F7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0" name="Google Shape;120;p72"/>
            <p:cNvCxnSpPr/>
            <p:nvPr/>
          </p:nvCxnSpPr>
          <p:spPr>
            <a:xfrm>
              <a:off x="8051543" y="11965418"/>
              <a:ext cx="2740086" cy="4939"/>
            </a:xfrm>
            <a:prstGeom prst="straightConnector1">
              <a:avLst/>
            </a:prstGeom>
            <a:noFill/>
            <a:ln w="190500" cap="flat" cmpd="sng">
              <a:solidFill>
                <a:srgbClr val="7F7F7F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21" name="Google Shape;121;p72"/>
          <p:cNvSpPr/>
          <p:nvPr/>
        </p:nvSpPr>
        <p:spPr>
          <a:xfrm>
            <a:off x="7162369" y="1768433"/>
            <a:ext cx="140707" cy="140708"/>
          </a:xfrm>
          <a:custGeom>
            <a:avLst/>
            <a:gdLst/>
            <a:ahLst/>
            <a:cxnLst/>
            <a:rect l="l" t="t" r="r" b="b"/>
            <a:pathLst>
              <a:path w="253" h="253" extrusionOk="0">
                <a:moveTo>
                  <a:pt x="126" y="252"/>
                </a:moveTo>
                <a:lnTo>
                  <a:pt x="126" y="252"/>
                </a:lnTo>
                <a:cubicBezTo>
                  <a:pt x="54" y="252"/>
                  <a:pt x="0" y="198"/>
                  <a:pt x="0" y="126"/>
                </a:cubicBezTo>
                <a:cubicBezTo>
                  <a:pt x="0" y="54"/>
                  <a:pt x="54" y="0"/>
                  <a:pt x="126" y="0"/>
                </a:cubicBezTo>
                <a:cubicBezTo>
                  <a:pt x="198" y="0"/>
                  <a:pt x="252" y="54"/>
                  <a:pt x="252" y="126"/>
                </a:cubicBezTo>
                <a:cubicBezTo>
                  <a:pt x="252" y="198"/>
                  <a:pt x="198" y="252"/>
                  <a:pt x="126" y="252"/>
                </a:cubicBezTo>
                <a:close/>
                <a:moveTo>
                  <a:pt x="126" y="54"/>
                </a:moveTo>
                <a:lnTo>
                  <a:pt x="126" y="54"/>
                </a:lnTo>
                <a:cubicBezTo>
                  <a:pt x="90" y="54"/>
                  <a:pt x="54" y="90"/>
                  <a:pt x="54" y="126"/>
                </a:cubicBezTo>
                <a:cubicBezTo>
                  <a:pt x="54" y="162"/>
                  <a:pt x="90" y="198"/>
                  <a:pt x="126" y="198"/>
                </a:cubicBezTo>
                <a:cubicBezTo>
                  <a:pt x="171" y="198"/>
                  <a:pt x="198" y="162"/>
                  <a:pt x="198" y="126"/>
                </a:cubicBezTo>
                <a:cubicBezTo>
                  <a:pt x="198" y="90"/>
                  <a:pt x="171" y="54"/>
                  <a:pt x="126" y="54"/>
                </a:cubicBezTo>
                <a:close/>
              </a:path>
            </a:pathLst>
          </a:custGeom>
          <a:solidFill>
            <a:srgbClr val="36455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Quattrocento Sans"/>
              <a:buNone/>
            </a:pPr>
            <a:endParaRPr sz="1800" b="0" i="0" u="none" strike="noStrike" cap="none">
              <a:solidFill>
                <a:srgbClr val="999999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</p:txBody>
      </p:sp>
      <p:sp>
        <p:nvSpPr>
          <p:cNvPr id="122" name="Google Shape;122;p72"/>
          <p:cNvSpPr/>
          <p:nvPr/>
        </p:nvSpPr>
        <p:spPr>
          <a:xfrm>
            <a:off x="6996976" y="1598104"/>
            <a:ext cx="478898" cy="478898"/>
          </a:xfrm>
          <a:custGeom>
            <a:avLst/>
            <a:gdLst/>
            <a:ahLst/>
            <a:cxnLst/>
            <a:rect l="l" t="t" r="r" b="b"/>
            <a:pathLst>
              <a:path w="856" h="855" extrusionOk="0">
                <a:moveTo>
                  <a:pt x="495" y="854"/>
                </a:moveTo>
                <a:lnTo>
                  <a:pt x="495" y="854"/>
                </a:lnTo>
                <a:cubicBezTo>
                  <a:pt x="360" y="854"/>
                  <a:pt x="360" y="854"/>
                  <a:pt x="360" y="854"/>
                </a:cubicBezTo>
                <a:cubicBezTo>
                  <a:pt x="342" y="854"/>
                  <a:pt x="333" y="846"/>
                  <a:pt x="333" y="828"/>
                </a:cubicBezTo>
                <a:cubicBezTo>
                  <a:pt x="324" y="711"/>
                  <a:pt x="324" y="711"/>
                  <a:pt x="324" y="711"/>
                </a:cubicBezTo>
                <a:cubicBezTo>
                  <a:pt x="315" y="711"/>
                  <a:pt x="306" y="702"/>
                  <a:pt x="297" y="702"/>
                </a:cubicBezTo>
                <a:cubicBezTo>
                  <a:pt x="207" y="783"/>
                  <a:pt x="207" y="783"/>
                  <a:pt x="207" y="783"/>
                </a:cubicBezTo>
                <a:cubicBezTo>
                  <a:pt x="198" y="792"/>
                  <a:pt x="180" y="792"/>
                  <a:pt x="171" y="783"/>
                </a:cubicBezTo>
                <a:cubicBezTo>
                  <a:pt x="72" y="684"/>
                  <a:pt x="72" y="684"/>
                  <a:pt x="72" y="684"/>
                </a:cubicBezTo>
                <a:cubicBezTo>
                  <a:pt x="63" y="675"/>
                  <a:pt x="63" y="657"/>
                  <a:pt x="72" y="648"/>
                </a:cubicBezTo>
                <a:cubicBezTo>
                  <a:pt x="153" y="567"/>
                  <a:pt x="153" y="567"/>
                  <a:pt x="153" y="567"/>
                </a:cubicBezTo>
                <a:cubicBezTo>
                  <a:pt x="153" y="549"/>
                  <a:pt x="144" y="540"/>
                  <a:pt x="144" y="531"/>
                </a:cubicBezTo>
                <a:cubicBezTo>
                  <a:pt x="27" y="531"/>
                  <a:pt x="27" y="531"/>
                  <a:pt x="27" y="531"/>
                </a:cubicBezTo>
                <a:cubicBezTo>
                  <a:pt x="9" y="531"/>
                  <a:pt x="0" y="513"/>
                  <a:pt x="0" y="504"/>
                </a:cubicBezTo>
                <a:cubicBezTo>
                  <a:pt x="0" y="360"/>
                  <a:pt x="0" y="360"/>
                  <a:pt x="0" y="360"/>
                </a:cubicBezTo>
                <a:cubicBezTo>
                  <a:pt x="0" y="351"/>
                  <a:pt x="9" y="333"/>
                  <a:pt x="27" y="333"/>
                </a:cubicBezTo>
                <a:cubicBezTo>
                  <a:pt x="135" y="333"/>
                  <a:pt x="135" y="333"/>
                  <a:pt x="135" y="333"/>
                </a:cubicBezTo>
                <a:cubicBezTo>
                  <a:pt x="135" y="324"/>
                  <a:pt x="144" y="306"/>
                  <a:pt x="153" y="297"/>
                </a:cubicBezTo>
                <a:cubicBezTo>
                  <a:pt x="72" y="216"/>
                  <a:pt x="72" y="216"/>
                  <a:pt x="72" y="216"/>
                </a:cubicBezTo>
                <a:cubicBezTo>
                  <a:pt x="63" y="207"/>
                  <a:pt x="63" y="189"/>
                  <a:pt x="72" y="180"/>
                </a:cubicBezTo>
                <a:cubicBezTo>
                  <a:pt x="171" y="81"/>
                  <a:pt x="171" y="81"/>
                  <a:pt x="171" y="81"/>
                </a:cubicBezTo>
                <a:cubicBezTo>
                  <a:pt x="180" y="72"/>
                  <a:pt x="198" y="72"/>
                  <a:pt x="207" y="81"/>
                </a:cubicBezTo>
                <a:cubicBezTo>
                  <a:pt x="288" y="153"/>
                  <a:pt x="288" y="153"/>
                  <a:pt x="288" y="153"/>
                </a:cubicBezTo>
                <a:cubicBezTo>
                  <a:pt x="297" y="144"/>
                  <a:pt x="315" y="144"/>
                  <a:pt x="324" y="135"/>
                </a:cubicBezTo>
                <a:cubicBezTo>
                  <a:pt x="324" y="36"/>
                  <a:pt x="324" y="36"/>
                  <a:pt x="324" y="36"/>
                </a:cubicBezTo>
                <a:cubicBezTo>
                  <a:pt x="324" y="18"/>
                  <a:pt x="342" y="0"/>
                  <a:pt x="351" y="0"/>
                </a:cubicBezTo>
                <a:cubicBezTo>
                  <a:pt x="495" y="0"/>
                  <a:pt x="495" y="0"/>
                  <a:pt x="495" y="0"/>
                </a:cubicBezTo>
                <a:cubicBezTo>
                  <a:pt x="504" y="0"/>
                  <a:pt x="522" y="18"/>
                  <a:pt x="522" y="36"/>
                </a:cubicBezTo>
                <a:cubicBezTo>
                  <a:pt x="522" y="135"/>
                  <a:pt x="522" y="135"/>
                  <a:pt x="522" y="135"/>
                </a:cubicBezTo>
                <a:cubicBezTo>
                  <a:pt x="540" y="144"/>
                  <a:pt x="549" y="144"/>
                  <a:pt x="567" y="153"/>
                </a:cubicBezTo>
                <a:cubicBezTo>
                  <a:pt x="639" y="81"/>
                  <a:pt x="639" y="81"/>
                  <a:pt x="639" y="81"/>
                </a:cubicBezTo>
                <a:cubicBezTo>
                  <a:pt x="648" y="72"/>
                  <a:pt x="666" y="72"/>
                  <a:pt x="675" y="81"/>
                </a:cubicBezTo>
                <a:cubicBezTo>
                  <a:pt x="774" y="180"/>
                  <a:pt x="774" y="180"/>
                  <a:pt x="774" y="180"/>
                </a:cubicBezTo>
                <a:cubicBezTo>
                  <a:pt x="783" y="189"/>
                  <a:pt x="783" y="207"/>
                  <a:pt x="774" y="216"/>
                </a:cubicBezTo>
                <a:cubicBezTo>
                  <a:pt x="702" y="297"/>
                  <a:pt x="702" y="297"/>
                  <a:pt x="702" y="297"/>
                </a:cubicBezTo>
                <a:cubicBezTo>
                  <a:pt x="702" y="306"/>
                  <a:pt x="711" y="324"/>
                  <a:pt x="711" y="333"/>
                </a:cubicBezTo>
                <a:cubicBezTo>
                  <a:pt x="828" y="333"/>
                  <a:pt x="828" y="333"/>
                  <a:pt x="828" y="333"/>
                </a:cubicBezTo>
                <a:cubicBezTo>
                  <a:pt x="837" y="333"/>
                  <a:pt x="855" y="351"/>
                  <a:pt x="855" y="360"/>
                </a:cubicBezTo>
                <a:cubicBezTo>
                  <a:pt x="855" y="504"/>
                  <a:pt x="855" y="504"/>
                  <a:pt x="855" y="504"/>
                </a:cubicBezTo>
                <a:cubicBezTo>
                  <a:pt x="855" y="513"/>
                  <a:pt x="837" y="531"/>
                  <a:pt x="828" y="531"/>
                </a:cubicBezTo>
                <a:cubicBezTo>
                  <a:pt x="711" y="531"/>
                  <a:pt x="711" y="531"/>
                  <a:pt x="711" y="531"/>
                </a:cubicBezTo>
                <a:cubicBezTo>
                  <a:pt x="702" y="540"/>
                  <a:pt x="702" y="549"/>
                  <a:pt x="693" y="567"/>
                </a:cubicBezTo>
                <a:cubicBezTo>
                  <a:pt x="774" y="648"/>
                  <a:pt x="774" y="648"/>
                  <a:pt x="774" y="648"/>
                </a:cubicBezTo>
                <a:cubicBezTo>
                  <a:pt x="783" y="657"/>
                  <a:pt x="783" y="675"/>
                  <a:pt x="774" y="684"/>
                </a:cubicBezTo>
                <a:cubicBezTo>
                  <a:pt x="675" y="783"/>
                  <a:pt x="675" y="783"/>
                  <a:pt x="675" y="783"/>
                </a:cubicBezTo>
                <a:cubicBezTo>
                  <a:pt x="666" y="792"/>
                  <a:pt x="648" y="792"/>
                  <a:pt x="639" y="783"/>
                </a:cubicBezTo>
                <a:cubicBezTo>
                  <a:pt x="558" y="702"/>
                  <a:pt x="558" y="702"/>
                  <a:pt x="558" y="702"/>
                </a:cubicBezTo>
                <a:cubicBezTo>
                  <a:pt x="540" y="702"/>
                  <a:pt x="531" y="711"/>
                  <a:pt x="522" y="711"/>
                </a:cubicBezTo>
                <a:cubicBezTo>
                  <a:pt x="522" y="828"/>
                  <a:pt x="522" y="828"/>
                  <a:pt x="522" y="828"/>
                </a:cubicBezTo>
                <a:cubicBezTo>
                  <a:pt x="522" y="846"/>
                  <a:pt x="513" y="854"/>
                  <a:pt x="495" y="854"/>
                </a:cubicBezTo>
                <a:close/>
                <a:moveTo>
                  <a:pt x="387" y="801"/>
                </a:moveTo>
                <a:lnTo>
                  <a:pt x="387" y="801"/>
                </a:lnTo>
                <a:cubicBezTo>
                  <a:pt x="468" y="801"/>
                  <a:pt x="468" y="801"/>
                  <a:pt x="468" y="801"/>
                </a:cubicBezTo>
                <a:cubicBezTo>
                  <a:pt x="468" y="693"/>
                  <a:pt x="468" y="693"/>
                  <a:pt x="468" y="693"/>
                </a:cubicBezTo>
                <a:cubicBezTo>
                  <a:pt x="468" y="675"/>
                  <a:pt x="477" y="666"/>
                  <a:pt x="486" y="666"/>
                </a:cubicBezTo>
                <a:cubicBezTo>
                  <a:pt x="504" y="657"/>
                  <a:pt x="531" y="648"/>
                  <a:pt x="549" y="639"/>
                </a:cubicBezTo>
                <a:cubicBezTo>
                  <a:pt x="558" y="630"/>
                  <a:pt x="567" y="639"/>
                  <a:pt x="576" y="648"/>
                </a:cubicBezTo>
                <a:cubicBezTo>
                  <a:pt x="657" y="720"/>
                  <a:pt x="657" y="720"/>
                  <a:pt x="657" y="720"/>
                </a:cubicBezTo>
                <a:cubicBezTo>
                  <a:pt x="720" y="666"/>
                  <a:pt x="720" y="666"/>
                  <a:pt x="720" y="666"/>
                </a:cubicBezTo>
                <a:cubicBezTo>
                  <a:pt x="639" y="585"/>
                  <a:pt x="639" y="585"/>
                  <a:pt x="639" y="585"/>
                </a:cubicBezTo>
                <a:cubicBezTo>
                  <a:pt x="630" y="576"/>
                  <a:pt x="630" y="567"/>
                  <a:pt x="639" y="558"/>
                </a:cubicBezTo>
                <a:cubicBezTo>
                  <a:pt x="648" y="531"/>
                  <a:pt x="657" y="513"/>
                  <a:pt x="666" y="495"/>
                </a:cubicBezTo>
                <a:cubicBezTo>
                  <a:pt x="666" y="477"/>
                  <a:pt x="675" y="477"/>
                  <a:pt x="693" y="477"/>
                </a:cubicBezTo>
                <a:cubicBezTo>
                  <a:pt x="801" y="468"/>
                  <a:pt x="801" y="468"/>
                  <a:pt x="801" y="468"/>
                </a:cubicBezTo>
                <a:cubicBezTo>
                  <a:pt x="801" y="387"/>
                  <a:pt x="801" y="387"/>
                  <a:pt x="801" y="387"/>
                </a:cubicBezTo>
                <a:cubicBezTo>
                  <a:pt x="693" y="387"/>
                  <a:pt x="693" y="387"/>
                  <a:pt x="693" y="387"/>
                </a:cubicBezTo>
                <a:cubicBezTo>
                  <a:pt x="684" y="387"/>
                  <a:pt x="666" y="378"/>
                  <a:pt x="666" y="369"/>
                </a:cubicBezTo>
                <a:cubicBezTo>
                  <a:pt x="657" y="342"/>
                  <a:pt x="657" y="324"/>
                  <a:pt x="639" y="306"/>
                </a:cubicBezTo>
                <a:cubicBezTo>
                  <a:pt x="639" y="288"/>
                  <a:pt x="639" y="279"/>
                  <a:pt x="648" y="270"/>
                </a:cubicBezTo>
                <a:cubicBezTo>
                  <a:pt x="720" y="198"/>
                  <a:pt x="720" y="198"/>
                  <a:pt x="720" y="198"/>
                </a:cubicBezTo>
                <a:cubicBezTo>
                  <a:pt x="657" y="135"/>
                  <a:pt x="657" y="135"/>
                  <a:pt x="657" y="135"/>
                </a:cubicBezTo>
                <a:cubicBezTo>
                  <a:pt x="585" y="207"/>
                  <a:pt x="585" y="207"/>
                  <a:pt x="585" y="207"/>
                </a:cubicBezTo>
                <a:cubicBezTo>
                  <a:pt x="576" y="216"/>
                  <a:pt x="567" y="216"/>
                  <a:pt x="558" y="216"/>
                </a:cubicBezTo>
                <a:cubicBezTo>
                  <a:pt x="531" y="198"/>
                  <a:pt x="513" y="189"/>
                  <a:pt x="486" y="180"/>
                </a:cubicBezTo>
                <a:cubicBezTo>
                  <a:pt x="477" y="180"/>
                  <a:pt x="468" y="171"/>
                  <a:pt x="468" y="153"/>
                </a:cubicBezTo>
                <a:cubicBezTo>
                  <a:pt x="468" y="63"/>
                  <a:pt x="468" y="63"/>
                  <a:pt x="468" y="63"/>
                </a:cubicBezTo>
                <a:cubicBezTo>
                  <a:pt x="387" y="63"/>
                  <a:pt x="387" y="63"/>
                  <a:pt x="387" y="63"/>
                </a:cubicBezTo>
                <a:cubicBezTo>
                  <a:pt x="387" y="153"/>
                  <a:pt x="387" y="153"/>
                  <a:pt x="387" y="153"/>
                </a:cubicBezTo>
                <a:cubicBezTo>
                  <a:pt x="387" y="171"/>
                  <a:pt x="378" y="180"/>
                  <a:pt x="360" y="180"/>
                </a:cubicBezTo>
                <a:cubicBezTo>
                  <a:pt x="342" y="189"/>
                  <a:pt x="315" y="198"/>
                  <a:pt x="297" y="216"/>
                </a:cubicBezTo>
                <a:cubicBezTo>
                  <a:pt x="279" y="216"/>
                  <a:pt x="270" y="216"/>
                  <a:pt x="261" y="207"/>
                </a:cubicBezTo>
                <a:cubicBezTo>
                  <a:pt x="189" y="144"/>
                  <a:pt x="189" y="144"/>
                  <a:pt x="189" y="144"/>
                </a:cubicBezTo>
                <a:cubicBezTo>
                  <a:pt x="135" y="198"/>
                  <a:pt x="135" y="198"/>
                  <a:pt x="135" y="198"/>
                </a:cubicBezTo>
                <a:cubicBezTo>
                  <a:pt x="207" y="270"/>
                  <a:pt x="207" y="270"/>
                  <a:pt x="207" y="270"/>
                </a:cubicBezTo>
                <a:cubicBezTo>
                  <a:pt x="216" y="279"/>
                  <a:pt x="216" y="288"/>
                  <a:pt x="207" y="306"/>
                </a:cubicBezTo>
                <a:cubicBezTo>
                  <a:pt x="198" y="324"/>
                  <a:pt x="189" y="342"/>
                  <a:pt x="180" y="369"/>
                </a:cubicBezTo>
                <a:cubicBezTo>
                  <a:pt x="180" y="378"/>
                  <a:pt x="171" y="387"/>
                  <a:pt x="153" y="387"/>
                </a:cubicBezTo>
                <a:cubicBezTo>
                  <a:pt x="54" y="387"/>
                  <a:pt x="54" y="387"/>
                  <a:pt x="54" y="387"/>
                </a:cubicBezTo>
                <a:cubicBezTo>
                  <a:pt x="54" y="477"/>
                  <a:pt x="54" y="477"/>
                  <a:pt x="54" y="477"/>
                </a:cubicBezTo>
                <a:cubicBezTo>
                  <a:pt x="162" y="477"/>
                  <a:pt x="162" y="477"/>
                  <a:pt x="162" y="477"/>
                </a:cubicBezTo>
                <a:cubicBezTo>
                  <a:pt x="171" y="477"/>
                  <a:pt x="180" y="486"/>
                  <a:pt x="189" y="495"/>
                </a:cubicBezTo>
                <a:cubicBezTo>
                  <a:pt x="189" y="513"/>
                  <a:pt x="198" y="531"/>
                  <a:pt x="216" y="558"/>
                </a:cubicBezTo>
                <a:cubicBezTo>
                  <a:pt x="225" y="567"/>
                  <a:pt x="216" y="576"/>
                  <a:pt x="207" y="585"/>
                </a:cubicBezTo>
                <a:cubicBezTo>
                  <a:pt x="135" y="666"/>
                  <a:pt x="135" y="666"/>
                  <a:pt x="135" y="666"/>
                </a:cubicBezTo>
                <a:cubicBezTo>
                  <a:pt x="189" y="720"/>
                  <a:pt x="189" y="720"/>
                  <a:pt x="189" y="720"/>
                </a:cubicBezTo>
                <a:cubicBezTo>
                  <a:pt x="270" y="648"/>
                  <a:pt x="270" y="648"/>
                  <a:pt x="270" y="648"/>
                </a:cubicBezTo>
                <a:cubicBezTo>
                  <a:pt x="279" y="639"/>
                  <a:pt x="297" y="630"/>
                  <a:pt x="306" y="639"/>
                </a:cubicBezTo>
                <a:cubicBezTo>
                  <a:pt x="324" y="648"/>
                  <a:pt x="342" y="657"/>
                  <a:pt x="360" y="666"/>
                </a:cubicBezTo>
                <a:cubicBezTo>
                  <a:pt x="378" y="666"/>
                  <a:pt x="387" y="675"/>
                  <a:pt x="387" y="693"/>
                </a:cubicBezTo>
                <a:lnTo>
                  <a:pt x="387" y="801"/>
                </a:lnTo>
                <a:close/>
              </a:path>
            </a:pathLst>
          </a:custGeom>
          <a:solidFill>
            <a:srgbClr val="36455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Quattrocento Sans"/>
              <a:buNone/>
            </a:pPr>
            <a:endParaRPr sz="1800" b="0" i="0" u="none" strike="noStrike" cap="none">
              <a:solidFill>
                <a:srgbClr val="999999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</p:txBody>
      </p:sp>
      <p:sp>
        <p:nvSpPr>
          <p:cNvPr id="123" name="Google Shape;123;p72"/>
          <p:cNvSpPr/>
          <p:nvPr/>
        </p:nvSpPr>
        <p:spPr>
          <a:xfrm>
            <a:off x="6967353" y="2474437"/>
            <a:ext cx="414716" cy="387562"/>
          </a:xfrm>
          <a:custGeom>
            <a:avLst/>
            <a:gdLst/>
            <a:ahLst/>
            <a:cxnLst/>
            <a:rect l="l" t="t" r="r" b="b"/>
            <a:pathLst>
              <a:path w="739" h="694" extrusionOk="0">
                <a:moveTo>
                  <a:pt x="702" y="0"/>
                </a:moveTo>
                <a:lnTo>
                  <a:pt x="702" y="0"/>
                </a:lnTo>
                <a:cubicBezTo>
                  <a:pt x="693" y="0"/>
                  <a:pt x="693" y="0"/>
                  <a:pt x="693" y="0"/>
                </a:cubicBezTo>
                <a:cubicBezTo>
                  <a:pt x="378" y="45"/>
                  <a:pt x="378" y="45"/>
                  <a:pt x="378" y="45"/>
                </a:cubicBezTo>
                <a:cubicBezTo>
                  <a:pt x="369" y="45"/>
                  <a:pt x="369" y="45"/>
                  <a:pt x="369" y="45"/>
                </a:cubicBezTo>
                <a:lnTo>
                  <a:pt x="360" y="36"/>
                </a:lnTo>
                <a:cubicBezTo>
                  <a:pt x="45" y="0"/>
                  <a:pt x="45" y="0"/>
                  <a:pt x="45" y="0"/>
                </a:cubicBezTo>
                <a:cubicBezTo>
                  <a:pt x="36" y="0"/>
                  <a:pt x="36" y="0"/>
                  <a:pt x="36" y="0"/>
                </a:cubicBezTo>
                <a:cubicBezTo>
                  <a:pt x="18" y="0"/>
                  <a:pt x="0" y="18"/>
                  <a:pt x="0" y="36"/>
                </a:cubicBezTo>
                <a:cubicBezTo>
                  <a:pt x="0" y="108"/>
                  <a:pt x="0" y="108"/>
                  <a:pt x="0" y="108"/>
                </a:cubicBezTo>
                <a:cubicBezTo>
                  <a:pt x="0" y="522"/>
                  <a:pt x="0" y="522"/>
                  <a:pt x="0" y="522"/>
                </a:cubicBezTo>
                <a:cubicBezTo>
                  <a:pt x="0" y="585"/>
                  <a:pt x="0" y="585"/>
                  <a:pt x="0" y="585"/>
                </a:cubicBezTo>
                <a:cubicBezTo>
                  <a:pt x="0" y="603"/>
                  <a:pt x="18" y="621"/>
                  <a:pt x="36" y="621"/>
                </a:cubicBezTo>
                <a:cubicBezTo>
                  <a:pt x="351" y="693"/>
                  <a:pt x="351" y="693"/>
                  <a:pt x="351" y="693"/>
                </a:cubicBezTo>
                <a:lnTo>
                  <a:pt x="360" y="693"/>
                </a:lnTo>
                <a:cubicBezTo>
                  <a:pt x="360" y="693"/>
                  <a:pt x="360" y="693"/>
                  <a:pt x="369" y="693"/>
                </a:cubicBezTo>
                <a:cubicBezTo>
                  <a:pt x="369" y="693"/>
                  <a:pt x="369" y="693"/>
                  <a:pt x="378" y="693"/>
                </a:cubicBezTo>
                <a:cubicBezTo>
                  <a:pt x="378" y="693"/>
                  <a:pt x="378" y="693"/>
                  <a:pt x="387" y="693"/>
                </a:cubicBezTo>
                <a:cubicBezTo>
                  <a:pt x="702" y="621"/>
                  <a:pt x="702" y="621"/>
                  <a:pt x="702" y="621"/>
                </a:cubicBezTo>
                <a:cubicBezTo>
                  <a:pt x="720" y="621"/>
                  <a:pt x="738" y="603"/>
                  <a:pt x="738" y="585"/>
                </a:cubicBezTo>
                <a:cubicBezTo>
                  <a:pt x="738" y="459"/>
                  <a:pt x="738" y="459"/>
                  <a:pt x="738" y="459"/>
                </a:cubicBezTo>
                <a:lnTo>
                  <a:pt x="738" y="459"/>
                </a:lnTo>
                <a:cubicBezTo>
                  <a:pt x="738" y="45"/>
                  <a:pt x="738" y="45"/>
                  <a:pt x="738" y="45"/>
                </a:cubicBezTo>
                <a:cubicBezTo>
                  <a:pt x="738" y="18"/>
                  <a:pt x="720" y="0"/>
                  <a:pt x="702" y="0"/>
                </a:cubicBezTo>
                <a:close/>
                <a:moveTo>
                  <a:pt x="54" y="522"/>
                </a:moveTo>
                <a:lnTo>
                  <a:pt x="54" y="522"/>
                </a:lnTo>
                <a:cubicBezTo>
                  <a:pt x="54" y="117"/>
                  <a:pt x="54" y="117"/>
                  <a:pt x="54" y="117"/>
                </a:cubicBezTo>
                <a:lnTo>
                  <a:pt x="54" y="117"/>
                </a:lnTo>
                <a:cubicBezTo>
                  <a:pt x="54" y="54"/>
                  <a:pt x="54" y="54"/>
                  <a:pt x="54" y="54"/>
                </a:cubicBezTo>
                <a:cubicBezTo>
                  <a:pt x="342" y="90"/>
                  <a:pt x="342" y="90"/>
                  <a:pt x="342" y="90"/>
                </a:cubicBezTo>
                <a:cubicBezTo>
                  <a:pt x="342" y="243"/>
                  <a:pt x="342" y="243"/>
                  <a:pt x="342" y="243"/>
                </a:cubicBezTo>
                <a:cubicBezTo>
                  <a:pt x="342" y="630"/>
                  <a:pt x="342" y="630"/>
                  <a:pt x="342" y="630"/>
                </a:cubicBezTo>
                <a:cubicBezTo>
                  <a:pt x="54" y="567"/>
                  <a:pt x="54" y="567"/>
                  <a:pt x="54" y="567"/>
                </a:cubicBezTo>
                <a:lnTo>
                  <a:pt x="54" y="522"/>
                </a:lnTo>
                <a:close/>
                <a:moveTo>
                  <a:pt x="684" y="459"/>
                </a:moveTo>
                <a:lnTo>
                  <a:pt x="684" y="459"/>
                </a:lnTo>
                <a:cubicBezTo>
                  <a:pt x="675" y="567"/>
                  <a:pt x="675" y="567"/>
                  <a:pt x="675" y="567"/>
                </a:cubicBezTo>
                <a:cubicBezTo>
                  <a:pt x="396" y="639"/>
                  <a:pt x="396" y="639"/>
                  <a:pt x="396" y="639"/>
                </a:cubicBezTo>
                <a:cubicBezTo>
                  <a:pt x="396" y="243"/>
                  <a:pt x="396" y="243"/>
                  <a:pt x="396" y="243"/>
                </a:cubicBezTo>
                <a:cubicBezTo>
                  <a:pt x="396" y="117"/>
                  <a:pt x="396" y="117"/>
                  <a:pt x="396" y="117"/>
                </a:cubicBezTo>
                <a:lnTo>
                  <a:pt x="396" y="117"/>
                </a:lnTo>
                <a:cubicBezTo>
                  <a:pt x="396" y="90"/>
                  <a:pt x="396" y="90"/>
                  <a:pt x="396" y="90"/>
                </a:cubicBezTo>
                <a:cubicBezTo>
                  <a:pt x="684" y="63"/>
                  <a:pt x="684" y="63"/>
                  <a:pt x="684" y="63"/>
                </a:cubicBezTo>
                <a:lnTo>
                  <a:pt x="684" y="459"/>
                </a:lnTo>
                <a:close/>
              </a:path>
            </a:pathLst>
          </a:custGeom>
          <a:solidFill>
            <a:srgbClr val="36455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Quattrocento Sans"/>
              <a:buNone/>
            </a:pPr>
            <a:endParaRPr sz="1800" b="0" i="0" u="none" strike="noStrike" cap="none">
              <a:solidFill>
                <a:srgbClr val="999999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</p:txBody>
      </p:sp>
      <p:sp>
        <p:nvSpPr>
          <p:cNvPr id="124" name="Google Shape;124;p72"/>
          <p:cNvSpPr/>
          <p:nvPr/>
        </p:nvSpPr>
        <p:spPr>
          <a:xfrm>
            <a:off x="7051284" y="3464324"/>
            <a:ext cx="236981" cy="444338"/>
          </a:xfrm>
          <a:custGeom>
            <a:avLst/>
            <a:gdLst/>
            <a:ahLst/>
            <a:cxnLst/>
            <a:rect l="l" t="t" r="r" b="b"/>
            <a:pathLst>
              <a:path w="424" h="792" extrusionOk="0">
                <a:moveTo>
                  <a:pt x="216" y="791"/>
                </a:moveTo>
                <a:lnTo>
                  <a:pt x="216" y="791"/>
                </a:lnTo>
                <a:cubicBezTo>
                  <a:pt x="99" y="791"/>
                  <a:pt x="0" y="702"/>
                  <a:pt x="0" y="585"/>
                </a:cubicBezTo>
                <a:cubicBezTo>
                  <a:pt x="0" y="180"/>
                  <a:pt x="0" y="180"/>
                  <a:pt x="0" y="180"/>
                </a:cubicBezTo>
                <a:cubicBezTo>
                  <a:pt x="0" y="162"/>
                  <a:pt x="18" y="153"/>
                  <a:pt x="27" y="153"/>
                </a:cubicBezTo>
                <a:lnTo>
                  <a:pt x="27" y="153"/>
                </a:lnTo>
                <a:cubicBezTo>
                  <a:pt x="45" y="153"/>
                  <a:pt x="54" y="162"/>
                  <a:pt x="54" y="180"/>
                </a:cubicBezTo>
                <a:cubicBezTo>
                  <a:pt x="54" y="585"/>
                  <a:pt x="54" y="585"/>
                  <a:pt x="54" y="585"/>
                </a:cubicBezTo>
                <a:cubicBezTo>
                  <a:pt x="54" y="674"/>
                  <a:pt x="126" y="737"/>
                  <a:pt x="216" y="737"/>
                </a:cubicBezTo>
                <a:cubicBezTo>
                  <a:pt x="297" y="737"/>
                  <a:pt x="369" y="674"/>
                  <a:pt x="369" y="585"/>
                </a:cubicBezTo>
                <a:cubicBezTo>
                  <a:pt x="369" y="468"/>
                  <a:pt x="369" y="468"/>
                  <a:pt x="369" y="468"/>
                </a:cubicBezTo>
                <a:lnTo>
                  <a:pt x="369" y="468"/>
                </a:lnTo>
                <a:cubicBezTo>
                  <a:pt x="369" y="234"/>
                  <a:pt x="369" y="234"/>
                  <a:pt x="369" y="234"/>
                </a:cubicBezTo>
                <a:cubicBezTo>
                  <a:pt x="369" y="153"/>
                  <a:pt x="369" y="153"/>
                  <a:pt x="369" y="153"/>
                </a:cubicBezTo>
                <a:cubicBezTo>
                  <a:pt x="369" y="99"/>
                  <a:pt x="324" y="54"/>
                  <a:pt x="279" y="54"/>
                </a:cubicBezTo>
                <a:cubicBezTo>
                  <a:pt x="225" y="54"/>
                  <a:pt x="180" y="99"/>
                  <a:pt x="180" y="153"/>
                </a:cubicBezTo>
                <a:cubicBezTo>
                  <a:pt x="180" y="234"/>
                  <a:pt x="180" y="234"/>
                  <a:pt x="180" y="234"/>
                </a:cubicBezTo>
                <a:cubicBezTo>
                  <a:pt x="180" y="539"/>
                  <a:pt x="180" y="539"/>
                  <a:pt x="180" y="539"/>
                </a:cubicBezTo>
                <a:cubicBezTo>
                  <a:pt x="180" y="585"/>
                  <a:pt x="180" y="585"/>
                  <a:pt x="180" y="585"/>
                </a:cubicBezTo>
                <a:cubicBezTo>
                  <a:pt x="180" y="603"/>
                  <a:pt x="198" y="611"/>
                  <a:pt x="216" y="611"/>
                </a:cubicBezTo>
                <a:cubicBezTo>
                  <a:pt x="234" y="611"/>
                  <a:pt x="243" y="603"/>
                  <a:pt x="243" y="585"/>
                </a:cubicBezTo>
                <a:cubicBezTo>
                  <a:pt x="243" y="180"/>
                  <a:pt x="243" y="180"/>
                  <a:pt x="243" y="180"/>
                </a:cubicBezTo>
                <a:cubicBezTo>
                  <a:pt x="243" y="171"/>
                  <a:pt x="261" y="153"/>
                  <a:pt x="279" y="153"/>
                </a:cubicBezTo>
                <a:lnTo>
                  <a:pt x="279" y="153"/>
                </a:lnTo>
                <a:cubicBezTo>
                  <a:pt x="288" y="153"/>
                  <a:pt x="306" y="171"/>
                  <a:pt x="306" y="180"/>
                </a:cubicBezTo>
                <a:cubicBezTo>
                  <a:pt x="306" y="585"/>
                  <a:pt x="306" y="585"/>
                  <a:pt x="306" y="585"/>
                </a:cubicBezTo>
                <a:cubicBezTo>
                  <a:pt x="306" y="630"/>
                  <a:pt x="261" y="666"/>
                  <a:pt x="216" y="666"/>
                </a:cubicBezTo>
                <a:cubicBezTo>
                  <a:pt x="162" y="666"/>
                  <a:pt x="126" y="630"/>
                  <a:pt x="126" y="585"/>
                </a:cubicBezTo>
                <a:cubicBezTo>
                  <a:pt x="126" y="539"/>
                  <a:pt x="126" y="539"/>
                  <a:pt x="126" y="539"/>
                </a:cubicBezTo>
                <a:cubicBezTo>
                  <a:pt x="126" y="234"/>
                  <a:pt x="126" y="234"/>
                  <a:pt x="126" y="234"/>
                </a:cubicBezTo>
                <a:cubicBezTo>
                  <a:pt x="126" y="153"/>
                  <a:pt x="126" y="153"/>
                  <a:pt x="126" y="153"/>
                </a:cubicBezTo>
                <a:cubicBezTo>
                  <a:pt x="126" y="63"/>
                  <a:pt x="189" y="0"/>
                  <a:pt x="279" y="0"/>
                </a:cubicBezTo>
                <a:cubicBezTo>
                  <a:pt x="360" y="0"/>
                  <a:pt x="423" y="63"/>
                  <a:pt x="423" y="153"/>
                </a:cubicBezTo>
                <a:cubicBezTo>
                  <a:pt x="423" y="234"/>
                  <a:pt x="423" y="234"/>
                  <a:pt x="423" y="234"/>
                </a:cubicBezTo>
                <a:lnTo>
                  <a:pt x="423" y="234"/>
                </a:lnTo>
                <a:cubicBezTo>
                  <a:pt x="423" y="468"/>
                  <a:pt x="423" y="468"/>
                  <a:pt x="423" y="468"/>
                </a:cubicBezTo>
                <a:cubicBezTo>
                  <a:pt x="423" y="585"/>
                  <a:pt x="423" y="585"/>
                  <a:pt x="423" y="585"/>
                </a:cubicBezTo>
                <a:cubicBezTo>
                  <a:pt x="423" y="702"/>
                  <a:pt x="333" y="791"/>
                  <a:pt x="216" y="791"/>
                </a:cubicBezTo>
              </a:path>
            </a:pathLst>
          </a:custGeom>
          <a:solidFill>
            <a:srgbClr val="36455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Quattrocento Sans"/>
              <a:buNone/>
            </a:pPr>
            <a:endParaRPr sz="1800" b="0" i="0" u="none" strike="noStrike" cap="none">
              <a:solidFill>
                <a:srgbClr val="999999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</p:txBody>
      </p:sp>
      <p:sp>
        <p:nvSpPr>
          <p:cNvPr id="125" name="Google Shape;125;p72"/>
          <p:cNvSpPr/>
          <p:nvPr/>
        </p:nvSpPr>
        <p:spPr>
          <a:xfrm>
            <a:off x="7073501" y="4340656"/>
            <a:ext cx="202421" cy="333255"/>
          </a:xfrm>
          <a:custGeom>
            <a:avLst/>
            <a:gdLst/>
            <a:ahLst/>
            <a:cxnLst/>
            <a:rect l="l" t="t" r="r" b="b"/>
            <a:pathLst>
              <a:path w="361" h="594" extrusionOk="0">
                <a:moveTo>
                  <a:pt x="0" y="279"/>
                </a:moveTo>
                <a:lnTo>
                  <a:pt x="0" y="279"/>
                </a:lnTo>
                <a:lnTo>
                  <a:pt x="0" y="279"/>
                </a:lnTo>
                <a:cubicBezTo>
                  <a:pt x="0" y="414"/>
                  <a:pt x="0" y="414"/>
                  <a:pt x="0" y="414"/>
                </a:cubicBezTo>
                <a:cubicBezTo>
                  <a:pt x="0" y="459"/>
                  <a:pt x="18" y="504"/>
                  <a:pt x="54" y="540"/>
                </a:cubicBezTo>
                <a:cubicBezTo>
                  <a:pt x="81" y="576"/>
                  <a:pt x="126" y="593"/>
                  <a:pt x="180" y="593"/>
                </a:cubicBezTo>
                <a:lnTo>
                  <a:pt x="180" y="593"/>
                </a:lnTo>
                <a:cubicBezTo>
                  <a:pt x="279" y="593"/>
                  <a:pt x="360" y="513"/>
                  <a:pt x="360" y="414"/>
                </a:cubicBezTo>
                <a:cubicBezTo>
                  <a:pt x="360" y="288"/>
                  <a:pt x="360" y="288"/>
                  <a:pt x="360" y="288"/>
                </a:cubicBezTo>
                <a:cubicBezTo>
                  <a:pt x="360" y="279"/>
                  <a:pt x="360" y="279"/>
                  <a:pt x="360" y="279"/>
                </a:cubicBezTo>
                <a:lnTo>
                  <a:pt x="360" y="279"/>
                </a:lnTo>
                <a:cubicBezTo>
                  <a:pt x="360" y="180"/>
                  <a:pt x="360" y="180"/>
                  <a:pt x="360" y="180"/>
                </a:cubicBezTo>
                <a:cubicBezTo>
                  <a:pt x="360" y="135"/>
                  <a:pt x="342" y="90"/>
                  <a:pt x="306" y="54"/>
                </a:cubicBezTo>
                <a:cubicBezTo>
                  <a:pt x="270" y="18"/>
                  <a:pt x="225" y="0"/>
                  <a:pt x="180" y="0"/>
                </a:cubicBezTo>
                <a:lnTo>
                  <a:pt x="180" y="0"/>
                </a:lnTo>
                <a:cubicBezTo>
                  <a:pt x="126" y="0"/>
                  <a:pt x="81" y="18"/>
                  <a:pt x="54" y="54"/>
                </a:cubicBezTo>
                <a:cubicBezTo>
                  <a:pt x="18" y="90"/>
                  <a:pt x="0" y="135"/>
                  <a:pt x="0" y="180"/>
                </a:cubicBezTo>
                <a:cubicBezTo>
                  <a:pt x="0" y="279"/>
                  <a:pt x="0" y="279"/>
                  <a:pt x="0" y="279"/>
                </a:cubicBezTo>
                <a:close/>
                <a:moveTo>
                  <a:pt x="90" y="90"/>
                </a:moveTo>
                <a:lnTo>
                  <a:pt x="90" y="90"/>
                </a:lnTo>
                <a:cubicBezTo>
                  <a:pt x="117" y="72"/>
                  <a:pt x="144" y="54"/>
                  <a:pt x="180" y="54"/>
                </a:cubicBezTo>
                <a:lnTo>
                  <a:pt x="180" y="54"/>
                </a:lnTo>
                <a:cubicBezTo>
                  <a:pt x="216" y="54"/>
                  <a:pt x="243" y="72"/>
                  <a:pt x="270" y="90"/>
                </a:cubicBezTo>
                <a:cubicBezTo>
                  <a:pt x="288" y="117"/>
                  <a:pt x="306" y="144"/>
                  <a:pt x="306" y="180"/>
                </a:cubicBezTo>
                <a:cubicBezTo>
                  <a:pt x="306" y="279"/>
                  <a:pt x="306" y="279"/>
                  <a:pt x="306" y="279"/>
                </a:cubicBezTo>
                <a:cubicBezTo>
                  <a:pt x="306" y="288"/>
                  <a:pt x="306" y="288"/>
                  <a:pt x="306" y="288"/>
                </a:cubicBezTo>
                <a:lnTo>
                  <a:pt x="306" y="288"/>
                </a:lnTo>
                <a:cubicBezTo>
                  <a:pt x="306" y="414"/>
                  <a:pt x="306" y="414"/>
                  <a:pt x="306" y="414"/>
                </a:cubicBezTo>
                <a:cubicBezTo>
                  <a:pt x="306" y="485"/>
                  <a:pt x="243" y="540"/>
                  <a:pt x="180" y="540"/>
                </a:cubicBezTo>
                <a:lnTo>
                  <a:pt x="180" y="540"/>
                </a:lnTo>
                <a:cubicBezTo>
                  <a:pt x="144" y="540"/>
                  <a:pt x="117" y="521"/>
                  <a:pt x="90" y="504"/>
                </a:cubicBezTo>
                <a:cubicBezTo>
                  <a:pt x="63" y="477"/>
                  <a:pt x="54" y="450"/>
                  <a:pt x="54" y="414"/>
                </a:cubicBezTo>
                <a:cubicBezTo>
                  <a:pt x="54" y="288"/>
                  <a:pt x="54" y="288"/>
                  <a:pt x="54" y="288"/>
                </a:cubicBezTo>
                <a:cubicBezTo>
                  <a:pt x="54" y="279"/>
                  <a:pt x="54" y="279"/>
                  <a:pt x="54" y="279"/>
                </a:cubicBezTo>
                <a:lnTo>
                  <a:pt x="54" y="279"/>
                </a:lnTo>
                <a:cubicBezTo>
                  <a:pt x="54" y="180"/>
                  <a:pt x="54" y="180"/>
                  <a:pt x="54" y="180"/>
                </a:cubicBezTo>
                <a:cubicBezTo>
                  <a:pt x="54" y="144"/>
                  <a:pt x="63" y="117"/>
                  <a:pt x="90" y="90"/>
                </a:cubicBezTo>
                <a:close/>
              </a:path>
            </a:pathLst>
          </a:custGeom>
          <a:solidFill>
            <a:srgbClr val="36455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Quattrocento Sans"/>
              <a:buNone/>
            </a:pPr>
            <a:endParaRPr sz="1800" b="0" i="0" u="none" strike="noStrike" cap="none">
              <a:solidFill>
                <a:srgbClr val="999999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</p:txBody>
      </p:sp>
      <p:sp>
        <p:nvSpPr>
          <p:cNvPr id="126" name="Google Shape;126;p72"/>
          <p:cNvSpPr/>
          <p:nvPr/>
        </p:nvSpPr>
        <p:spPr>
          <a:xfrm>
            <a:off x="7006850" y="4557888"/>
            <a:ext cx="328317" cy="261666"/>
          </a:xfrm>
          <a:custGeom>
            <a:avLst/>
            <a:gdLst/>
            <a:ahLst/>
            <a:cxnLst/>
            <a:rect l="l" t="t" r="r" b="b"/>
            <a:pathLst>
              <a:path w="586" h="468" extrusionOk="0">
                <a:moveTo>
                  <a:pt x="585" y="27"/>
                </a:moveTo>
                <a:lnTo>
                  <a:pt x="585" y="27"/>
                </a:lnTo>
                <a:cubicBezTo>
                  <a:pt x="585" y="18"/>
                  <a:pt x="576" y="0"/>
                  <a:pt x="558" y="0"/>
                </a:cubicBezTo>
                <a:cubicBezTo>
                  <a:pt x="549" y="0"/>
                  <a:pt x="531" y="18"/>
                  <a:pt x="531" y="27"/>
                </a:cubicBezTo>
                <a:cubicBezTo>
                  <a:pt x="531" y="162"/>
                  <a:pt x="423" y="269"/>
                  <a:pt x="297" y="269"/>
                </a:cubicBezTo>
                <a:cubicBezTo>
                  <a:pt x="162" y="269"/>
                  <a:pt x="54" y="162"/>
                  <a:pt x="54" y="27"/>
                </a:cubicBezTo>
                <a:cubicBezTo>
                  <a:pt x="54" y="18"/>
                  <a:pt x="45" y="0"/>
                  <a:pt x="27" y="0"/>
                </a:cubicBezTo>
                <a:cubicBezTo>
                  <a:pt x="18" y="0"/>
                  <a:pt x="0" y="18"/>
                  <a:pt x="0" y="27"/>
                </a:cubicBezTo>
                <a:cubicBezTo>
                  <a:pt x="0" y="180"/>
                  <a:pt x="117" y="305"/>
                  <a:pt x="270" y="324"/>
                </a:cubicBezTo>
                <a:cubicBezTo>
                  <a:pt x="270" y="413"/>
                  <a:pt x="270" y="413"/>
                  <a:pt x="270" y="413"/>
                </a:cubicBezTo>
                <a:cubicBezTo>
                  <a:pt x="189" y="413"/>
                  <a:pt x="189" y="413"/>
                  <a:pt x="189" y="413"/>
                </a:cubicBezTo>
                <a:cubicBezTo>
                  <a:pt x="171" y="413"/>
                  <a:pt x="162" y="422"/>
                  <a:pt x="162" y="440"/>
                </a:cubicBezTo>
                <a:cubicBezTo>
                  <a:pt x="162" y="458"/>
                  <a:pt x="171" y="467"/>
                  <a:pt x="189" y="467"/>
                </a:cubicBezTo>
                <a:cubicBezTo>
                  <a:pt x="288" y="467"/>
                  <a:pt x="288" y="467"/>
                  <a:pt x="288" y="467"/>
                </a:cubicBezTo>
                <a:lnTo>
                  <a:pt x="297" y="467"/>
                </a:lnTo>
                <a:lnTo>
                  <a:pt x="297" y="467"/>
                </a:lnTo>
                <a:cubicBezTo>
                  <a:pt x="405" y="467"/>
                  <a:pt x="405" y="467"/>
                  <a:pt x="405" y="467"/>
                </a:cubicBezTo>
                <a:cubicBezTo>
                  <a:pt x="423" y="467"/>
                  <a:pt x="432" y="458"/>
                  <a:pt x="432" y="440"/>
                </a:cubicBezTo>
                <a:cubicBezTo>
                  <a:pt x="432" y="422"/>
                  <a:pt x="423" y="413"/>
                  <a:pt x="405" y="413"/>
                </a:cubicBezTo>
                <a:cubicBezTo>
                  <a:pt x="324" y="413"/>
                  <a:pt x="324" y="413"/>
                  <a:pt x="324" y="413"/>
                </a:cubicBezTo>
                <a:cubicBezTo>
                  <a:pt x="324" y="324"/>
                  <a:pt x="324" y="324"/>
                  <a:pt x="324" y="324"/>
                </a:cubicBezTo>
                <a:cubicBezTo>
                  <a:pt x="468" y="305"/>
                  <a:pt x="585" y="180"/>
                  <a:pt x="585" y="27"/>
                </a:cubicBezTo>
              </a:path>
            </a:pathLst>
          </a:custGeom>
          <a:solidFill>
            <a:srgbClr val="36455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Quattrocento Sans"/>
              <a:buNone/>
            </a:pPr>
            <a:endParaRPr sz="1800" b="0" i="0" u="none" strike="noStrike" cap="none">
              <a:solidFill>
                <a:srgbClr val="999999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</p:txBody>
      </p:sp>
      <p:sp>
        <p:nvSpPr>
          <p:cNvPr id="127" name="Google Shape;127;p72"/>
          <p:cNvSpPr/>
          <p:nvPr/>
        </p:nvSpPr>
        <p:spPr>
          <a:xfrm>
            <a:off x="6967353" y="5308326"/>
            <a:ext cx="444338" cy="478898"/>
          </a:xfrm>
          <a:custGeom>
            <a:avLst/>
            <a:gdLst/>
            <a:ahLst/>
            <a:cxnLst/>
            <a:rect l="l" t="t" r="r" b="b"/>
            <a:pathLst>
              <a:path w="793" h="855" extrusionOk="0">
                <a:moveTo>
                  <a:pt x="612" y="854"/>
                </a:moveTo>
                <a:lnTo>
                  <a:pt x="612" y="854"/>
                </a:lnTo>
                <a:cubicBezTo>
                  <a:pt x="603" y="854"/>
                  <a:pt x="594" y="854"/>
                  <a:pt x="585" y="854"/>
                </a:cubicBezTo>
                <a:cubicBezTo>
                  <a:pt x="558" y="854"/>
                  <a:pt x="522" y="845"/>
                  <a:pt x="495" y="836"/>
                </a:cubicBezTo>
                <a:cubicBezTo>
                  <a:pt x="486" y="836"/>
                  <a:pt x="477" y="836"/>
                  <a:pt x="468" y="836"/>
                </a:cubicBezTo>
                <a:cubicBezTo>
                  <a:pt x="459" y="836"/>
                  <a:pt x="459" y="836"/>
                  <a:pt x="459" y="836"/>
                </a:cubicBezTo>
                <a:cubicBezTo>
                  <a:pt x="414" y="836"/>
                  <a:pt x="324" y="818"/>
                  <a:pt x="261" y="764"/>
                </a:cubicBezTo>
                <a:cubicBezTo>
                  <a:pt x="243" y="764"/>
                  <a:pt x="207" y="773"/>
                  <a:pt x="189" y="782"/>
                </a:cubicBezTo>
                <a:cubicBezTo>
                  <a:pt x="180" y="782"/>
                  <a:pt x="171" y="782"/>
                  <a:pt x="162" y="782"/>
                </a:cubicBezTo>
                <a:cubicBezTo>
                  <a:pt x="126" y="800"/>
                  <a:pt x="72" y="782"/>
                  <a:pt x="45" y="746"/>
                </a:cubicBezTo>
                <a:cubicBezTo>
                  <a:pt x="18" y="710"/>
                  <a:pt x="0" y="656"/>
                  <a:pt x="0" y="575"/>
                </a:cubicBezTo>
                <a:cubicBezTo>
                  <a:pt x="0" y="467"/>
                  <a:pt x="27" y="413"/>
                  <a:pt x="54" y="387"/>
                </a:cubicBezTo>
                <a:cubicBezTo>
                  <a:pt x="72" y="377"/>
                  <a:pt x="90" y="368"/>
                  <a:pt x="108" y="368"/>
                </a:cubicBezTo>
                <a:cubicBezTo>
                  <a:pt x="216" y="377"/>
                  <a:pt x="216" y="377"/>
                  <a:pt x="216" y="377"/>
                </a:cubicBezTo>
                <a:cubicBezTo>
                  <a:pt x="225" y="360"/>
                  <a:pt x="243" y="341"/>
                  <a:pt x="270" y="315"/>
                </a:cubicBezTo>
                <a:cubicBezTo>
                  <a:pt x="324" y="243"/>
                  <a:pt x="324" y="225"/>
                  <a:pt x="324" y="225"/>
                </a:cubicBezTo>
                <a:cubicBezTo>
                  <a:pt x="324" y="144"/>
                  <a:pt x="324" y="126"/>
                  <a:pt x="315" y="108"/>
                </a:cubicBezTo>
                <a:cubicBezTo>
                  <a:pt x="315" y="99"/>
                  <a:pt x="315" y="99"/>
                  <a:pt x="306" y="90"/>
                </a:cubicBezTo>
                <a:cubicBezTo>
                  <a:pt x="306" y="54"/>
                  <a:pt x="324" y="27"/>
                  <a:pt x="360" y="9"/>
                </a:cubicBezTo>
                <a:cubicBezTo>
                  <a:pt x="387" y="0"/>
                  <a:pt x="414" y="0"/>
                  <a:pt x="441" y="18"/>
                </a:cubicBezTo>
                <a:cubicBezTo>
                  <a:pt x="468" y="36"/>
                  <a:pt x="495" y="72"/>
                  <a:pt x="522" y="117"/>
                </a:cubicBezTo>
                <a:cubicBezTo>
                  <a:pt x="540" y="144"/>
                  <a:pt x="531" y="189"/>
                  <a:pt x="522" y="234"/>
                </a:cubicBezTo>
                <a:cubicBezTo>
                  <a:pt x="522" y="252"/>
                  <a:pt x="522" y="269"/>
                  <a:pt x="522" y="279"/>
                </a:cubicBezTo>
                <a:cubicBezTo>
                  <a:pt x="522" y="297"/>
                  <a:pt x="522" y="305"/>
                  <a:pt x="522" y="305"/>
                </a:cubicBezTo>
                <a:cubicBezTo>
                  <a:pt x="558" y="324"/>
                  <a:pt x="594" y="333"/>
                  <a:pt x="639" y="333"/>
                </a:cubicBezTo>
                <a:cubicBezTo>
                  <a:pt x="657" y="333"/>
                  <a:pt x="684" y="333"/>
                  <a:pt x="720" y="333"/>
                </a:cubicBezTo>
                <a:cubicBezTo>
                  <a:pt x="765" y="341"/>
                  <a:pt x="792" y="377"/>
                  <a:pt x="783" y="440"/>
                </a:cubicBezTo>
                <a:cubicBezTo>
                  <a:pt x="783" y="459"/>
                  <a:pt x="774" y="476"/>
                  <a:pt x="765" y="485"/>
                </a:cubicBezTo>
                <a:cubicBezTo>
                  <a:pt x="783" y="503"/>
                  <a:pt x="792" y="521"/>
                  <a:pt x="792" y="548"/>
                </a:cubicBezTo>
                <a:cubicBezTo>
                  <a:pt x="792" y="584"/>
                  <a:pt x="774" y="602"/>
                  <a:pt x="756" y="620"/>
                </a:cubicBezTo>
                <a:cubicBezTo>
                  <a:pt x="765" y="638"/>
                  <a:pt x="774" y="665"/>
                  <a:pt x="765" y="692"/>
                </a:cubicBezTo>
                <a:cubicBezTo>
                  <a:pt x="756" y="710"/>
                  <a:pt x="747" y="728"/>
                  <a:pt x="720" y="737"/>
                </a:cubicBezTo>
                <a:cubicBezTo>
                  <a:pt x="720" y="746"/>
                  <a:pt x="720" y="746"/>
                  <a:pt x="720" y="746"/>
                </a:cubicBezTo>
                <a:cubicBezTo>
                  <a:pt x="720" y="782"/>
                  <a:pt x="711" y="809"/>
                  <a:pt x="693" y="836"/>
                </a:cubicBezTo>
                <a:cubicBezTo>
                  <a:pt x="675" y="845"/>
                  <a:pt x="648" y="854"/>
                  <a:pt x="612" y="854"/>
                </a:cubicBezTo>
                <a:close/>
                <a:moveTo>
                  <a:pt x="477" y="782"/>
                </a:moveTo>
                <a:lnTo>
                  <a:pt x="477" y="782"/>
                </a:lnTo>
                <a:cubicBezTo>
                  <a:pt x="486" y="782"/>
                  <a:pt x="495" y="782"/>
                  <a:pt x="513" y="782"/>
                </a:cubicBezTo>
                <a:cubicBezTo>
                  <a:pt x="531" y="791"/>
                  <a:pt x="558" y="800"/>
                  <a:pt x="594" y="800"/>
                </a:cubicBezTo>
                <a:cubicBezTo>
                  <a:pt x="639" y="800"/>
                  <a:pt x="648" y="791"/>
                  <a:pt x="648" y="791"/>
                </a:cubicBezTo>
                <a:cubicBezTo>
                  <a:pt x="666" y="782"/>
                  <a:pt x="666" y="773"/>
                  <a:pt x="666" y="755"/>
                </a:cubicBezTo>
                <a:cubicBezTo>
                  <a:pt x="666" y="746"/>
                  <a:pt x="657" y="746"/>
                  <a:pt x="657" y="746"/>
                </a:cubicBezTo>
                <a:cubicBezTo>
                  <a:pt x="648" y="737"/>
                  <a:pt x="648" y="728"/>
                  <a:pt x="657" y="719"/>
                </a:cubicBezTo>
                <a:cubicBezTo>
                  <a:pt x="657" y="710"/>
                  <a:pt x="666" y="701"/>
                  <a:pt x="675" y="701"/>
                </a:cubicBezTo>
                <a:cubicBezTo>
                  <a:pt x="693" y="692"/>
                  <a:pt x="711" y="683"/>
                  <a:pt x="711" y="674"/>
                </a:cubicBezTo>
                <a:cubicBezTo>
                  <a:pt x="711" y="656"/>
                  <a:pt x="702" y="638"/>
                  <a:pt x="693" y="629"/>
                </a:cubicBezTo>
                <a:cubicBezTo>
                  <a:pt x="684" y="620"/>
                  <a:pt x="684" y="611"/>
                  <a:pt x="684" y="602"/>
                </a:cubicBezTo>
                <a:cubicBezTo>
                  <a:pt x="684" y="593"/>
                  <a:pt x="693" y="584"/>
                  <a:pt x="702" y="584"/>
                </a:cubicBezTo>
                <a:cubicBezTo>
                  <a:pt x="711" y="584"/>
                  <a:pt x="711" y="584"/>
                  <a:pt x="720" y="575"/>
                </a:cubicBezTo>
                <a:cubicBezTo>
                  <a:pt x="729" y="566"/>
                  <a:pt x="738" y="557"/>
                  <a:pt x="738" y="548"/>
                </a:cubicBezTo>
                <a:cubicBezTo>
                  <a:pt x="738" y="539"/>
                  <a:pt x="738" y="531"/>
                  <a:pt x="702" y="512"/>
                </a:cubicBezTo>
                <a:cubicBezTo>
                  <a:pt x="693" y="503"/>
                  <a:pt x="684" y="495"/>
                  <a:pt x="684" y="485"/>
                </a:cubicBezTo>
                <a:cubicBezTo>
                  <a:pt x="684" y="476"/>
                  <a:pt x="693" y="467"/>
                  <a:pt x="702" y="459"/>
                </a:cubicBezTo>
                <a:cubicBezTo>
                  <a:pt x="711" y="459"/>
                  <a:pt x="729" y="440"/>
                  <a:pt x="729" y="432"/>
                </a:cubicBezTo>
                <a:cubicBezTo>
                  <a:pt x="738" y="396"/>
                  <a:pt x="720" y="396"/>
                  <a:pt x="711" y="387"/>
                </a:cubicBezTo>
                <a:cubicBezTo>
                  <a:pt x="684" y="387"/>
                  <a:pt x="657" y="387"/>
                  <a:pt x="630" y="387"/>
                </a:cubicBezTo>
                <a:cubicBezTo>
                  <a:pt x="585" y="387"/>
                  <a:pt x="540" y="387"/>
                  <a:pt x="486" y="351"/>
                </a:cubicBezTo>
                <a:cubicBezTo>
                  <a:pt x="459" y="324"/>
                  <a:pt x="459" y="279"/>
                  <a:pt x="468" y="225"/>
                </a:cubicBezTo>
                <a:cubicBezTo>
                  <a:pt x="477" y="198"/>
                  <a:pt x="477" y="153"/>
                  <a:pt x="468" y="135"/>
                </a:cubicBezTo>
                <a:cubicBezTo>
                  <a:pt x="441" y="90"/>
                  <a:pt x="414" y="54"/>
                  <a:pt x="387" y="63"/>
                </a:cubicBezTo>
                <a:cubicBezTo>
                  <a:pt x="369" y="63"/>
                  <a:pt x="360" y="72"/>
                  <a:pt x="360" y="72"/>
                </a:cubicBezTo>
                <a:cubicBezTo>
                  <a:pt x="360" y="81"/>
                  <a:pt x="369" y="81"/>
                  <a:pt x="369" y="90"/>
                </a:cubicBezTo>
                <a:cubicBezTo>
                  <a:pt x="378" y="108"/>
                  <a:pt x="387" y="135"/>
                  <a:pt x="378" y="225"/>
                </a:cubicBezTo>
                <a:cubicBezTo>
                  <a:pt x="378" y="243"/>
                  <a:pt x="378" y="269"/>
                  <a:pt x="315" y="351"/>
                </a:cubicBezTo>
                <a:cubicBezTo>
                  <a:pt x="279" y="387"/>
                  <a:pt x="243" y="423"/>
                  <a:pt x="243" y="423"/>
                </a:cubicBezTo>
                <a:cubicBezTo>
                  <a:pt x="234" y="432"/>
                  <a:pt x="234" y="432"/>
                  <a:pt x="225" y="432"/>
                </a:cubicBezTo>
                <a:cubicBezTo>
                  <a:pt x="108" y="423"/>
                  <a:pt x="108" y="423"/>
                  <a:pt x="108" y="423"/>
                </a:cubicBezTo>
                <a:lnTo>
                  <a:pt x="108" y="423"/>
                </a:lnTo>
                <a:cubicBezTo>
                  <a:pt x="99" y="423"/>
                  <a:pt x="99" y="423"/>
                  <a:pt x="99" y="423"/>
                </a:cubicBezTo>
                <a:cubicBezTo>
                  <a:pt x="81" y="440"/>
                  <a:pt x="54" y="485"/>
                  <a:pt x="54" y="575"/>
                </a:cubicBezTo>
                <a:cubicBezTo>
                  <a:pt x="54" y="638"/>
                  <a:pt x="63" y="683"/>
                  <a:pt x="90" y="710"/>
                </a:cubicBezTo>
                <a:cubicBezTo>
                  <a:pt x="108" y="728"/>
                  <a:pt x="126" y="737"/>
                  <a:pt x="153" y="728"/>
                </a:cubicBezTo>
                <a:cubicBezTo>
                  <a:pt x="162" y="728"/>
                  <a:pt x="171" y="728"/>
                  <a:pt x="180" y="728"/>
                </a:cubicBezTo>
                <a:cubicBezTo>
                  <a:pt x="189" y="719"/>
                  <a:pt x="216" y="719"/>
                  <a:pt x="234" y="710"/>
                </a:cubicBezTo>
                <a:cubicBezTo>
                  <a:pt x="243" y="710"/>
                  <a:pt x="252" y="710"/>
                  <a:pt x="261" y="710"/>
                </a:cubicBezTo>
                <a:cubicBezTo>
                  <a:pt x="270" y="710"/>
                  <a:pt x="279" y="701"/>
                  <a:pt x="297" y="710"/>
                </a:cubicBezTo>
                <a:cubicBezTo>
                  <a:pt x="324" y="746"/>
                  <a:pt x="360" y="764"/>
                  <a:pt x="387" y="773"/>
                </a:cubicBezTo>
                <a:cubicBezTo>
                  <a:pt x="423" y="782"/>
                  <a:pt x="450" y="782"/>
                  <a:pt x="459" y="782"/>
                </a:cubicBezTo>
                <a:cubicBezTo>
                  <a:pt x="468" y="782"/>
                  <a:pt x="468" y="782"/>
                  <a:pt x="477" y="782"/>
                </a:cubicBezTo>
                <a:close/>
                <a:moveTo>
                  <a:pt x="360" y="72"/>
                </a:moveTo>
                <a:lnTo>
                  <a:pt x="360" y="72"/>
                </a:lnTo>
                <a:close/>
              </a:path>
            </a:pathLst>
          </a:custGeom>
          <a:solidFill>
            <a:srgbClr val="36455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Quattrocento Sans"/>
              <a:buNone/>
            </a:pPr>
            <a:endParaRPr sz="1800" b="0" i="0" u="none" strike="noStrike" cap="none">
              <a:solidFill>
                <a:srgbClr val="999999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</p:txBody>
      </p:sp>
      <p:cxnSp>
        <p:nvCxnSpPr>
          <p:cNvPr id="128" name="Google Shape;128;p72"/>
          <p:cNvCxnSpPr/>
          <p:nvPr/>
        </p:nvCxnSpPr>
        <p:spPr>
          <a:xfrm flipH="1">
            <a:off x="4780223" y="1840022"/>
            <a:ext cx="1992116" cy="2468"/>
          </a:xfrm>
          <a:prstGeom prst="straightConnector1">
            <a:avLst/>
          </a:prstGeom>
          <a:noFill/>
          <a:ln w="41275" cap="flat" cmpd="sng">
            <a:solidFill>
              <a:srgbClr val="7F7F7F">
                <a:alpha val="20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29" name="Google Shape;129;p72"/>
          <p:cNvCxnSpPr/>
          <p:nvPr/>
        </p:nvCxnSpPr>
        <p:spPr>
          <a:xfrm flipH="1">
            <a:off x="5565220" y="2669453"/>
            <a:ext cx="1207119" cy="2468"/>
          </a:xfrm>
          <a:prstGeom prst="straightConnector1">
            <a:avLst/>
          </a:prstGeom>
          <a:noFill/>
          <a:ln w="41275" cap="flat" cmpd="sng">
            <a:solidFill>
              <a:srgbClr val="7F7F7F">
                <a:alpha val="20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30" name="Google Shape;130;p72"/>
          <p:cNvCxnSpPr/>
          <p:nvPr/>
        </p:nvCxnSpPr>
        <p:spPr>
          <a:xfrm flipH="1">
            <a:off x="4994987" y="3686493"/>
            <a:ext cx="1777352" cy="2468"/>
          </a:xfrm>
          <a:prstGeom prst="straightConnector1">
            <a:avLst/>
          </a:prstGeom>
          <a:noFill/>
          <a:ln w="41275" cap="flat" cmpd="sng">
            <a:solidFill>
              <a:srgbClr val="7F7F7F">
                <a:alpha val="20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31" name="Google Shape;131;p72"/>
          <p:cNvCxnSpPr/>
          <p:nvPr/>
        </p:nvCxnSpPr>
        <p:spPr>
          <a:xfrm flipH="1">
            <a:off x="5338114" y="4557888"/>
            <a:ext cx="1434225" cy="2470"/>
          </a:xfrm>
          <a:prstGeom prst="straightConnector1">
            <a:avLst/>
          </a:prstGeom>
          <a:noFill/>
          <a:ln w="41275" cap="flat" cmpd="sng">
            <a:solidFill>
              <a:srgbClr val="7F7F7F">
                <a:alpha val="20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32" name="Google Shape;132;p72"/>
          <p:cNvCxnSpPr/>
          <p:nvPr/>
        </p:nvCxnSpPr>
        <p:spPr>
          <a:xfrm flipH="1">
            <a:off x="5565220" y="5550243"/>
            <a:ext cx="1207119" cy="2470"/>
          </a:xfrm>
          <a:prstGeom prst="straightConnector1">
            <a:avLst/>
          </a:prstGeom>
          <a:noFill/>
          <a:ln w="41275" cap="flat" cmpd="sng">
            <a:solidFill>
              <a:srgbClr val="7F7F7F">
                <a:alpha val="20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33" name="Google Shape;133;p72"/>
          <p:cNvSpPr txBox="1">
            <a:spLocks noGrp="1"/>
          </p:cNvSpPr>
          <p:nvPr>
            <p:ph type="body" idx="1"/>
          </p:nvPr>
        </p:nvSpPr>
        <p:spPr>
          <a:xfrm>
            <a:off x="7700512" y="1621653"/>
            <a:ext cx="4235456" cy="43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813"/>
              </a:spcBef>
              <a:spcAft>
                <a:spcPts val="0"/>
              </a:spcAft>
              <a:buSzPts val="1800"/>
              <a:buNone/>
              <a:defRPr sz="1800" b="1" i="0" u="none" strike="noStrike" cap="none">
                <a:solidFill>
                  <a:srgbClr val="005BAA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1pPr>
            <a:lvl2pPr marL="91440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34" name="Google Shape;134;p72"/>
          <p:cNvSpPr txBox="1">
            <a:spLocks noGrp="1"/>
          </p:cNvSpPr>
          <p:nvPr>
            <p:ph type="body" idx="2"/>
          </p:nvPr>
        </p:nvSpPr>
        <p:spPr>
          <a:xfrm>
            <a:off x="7700512" y="2544994"/>
            <a:ext cx="4235456" cy="43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813"/>
              </a:spcBef>
              <a:spcAft>
                <a:spcPts val="0"/>
              </a:spcAft>
              <a:buSzPts val="1800"/>
              <a:buNone/>
              <a:defRPr sz="1800" b="1" i="0" u="none" strike="noStrike" cap="none">
                <a:solidFill>
                  <a:srgbClr val="005BAA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1pPr>
            <a:lvl2pPr marL="91440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35" name="Google Shape;135;p72"/>
          <p:cNvSpPr txBox="1">
            <a:spLocks noGrp="1"/>
          </p:cNvSpPr>
          <p:nvPr>
            <p:ph type="body" idx="3"/>
          </p:nvPr>
        </p:nvSpPr>
        <p:spPr>
          <a:xfrm>
            <a:off x="7700512" y="3468335"/>
            <a:ext cx="4235456" cy="43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813"/>
              </a:spcBef>
              <a:spcAft>
                <a:spcPts val="0"/>
              </a:spcAft>
              <a:buSzPts val="1800"/>
              <a:buNone/>
              <a:defRPr sz="1800" b="1" i="0" u="none" strike="noStrike" cap="none">
                <a:solidFill>
                  <a:srgbClr val="005BAA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1pPr>
            <a:lvl2pPr marL="91440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36" name="Google Shape;136;p72"/>
          <p:cNvSpPr txBox="1">
            <a:spLocks noGrp="1"/>
          </p:cNvSpPr>
          <p:nvPr>
            <p:ph type="body" idx="4"/>
          </p:nvPr>
        </p:nvSpPr>
        <p:spPr>
          <a:xfrm>
            <a:off x="7700512" y="4391676"/>
            <a:ext cx="4235456" cy="43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813"/>
              </a:spcBef>
              <a:spcAft>
                <a:spcPts val="0"/>
              </a:spcAft>
              <a:buSzPts val="1800"/>
              <a:buNone/>
              <a:defRPr sz="1800" b="1" i="0" u="none" strike="noStrike" cap="none">
                <a:solidFill>
                  <a:srgbClr val="005BAA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1pPr>
            <a:lvl2pPr marL="91440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37" name="Google Shape;137;p72"/>
          <p:cNvSpPr txBox="1">
            <a:spLocks noGrp="1"/>
          </p:cNvSpPr>
          <p:nvPr>
            <p:ph type="body" idx="5"/>
          </p:nvPr>
        </p:nvSpPr>
        <p:spPr>
          <a:xfrm>
            <a:off x="7700512" y="5315015"/>
            <a:ext cx="4235456" cy="43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813"/>
              </a:spcBef>
              <a:spcAft>
                <a:spcPts val="0"/>
              </a:spcAft>
              <a:buSzPts val="1800"/>
              <a:buNone/>
              <a:defRPr sz="1800" b="1" i="0" u="none" strike="noStrike" cap="none">
                <a:solidFill>
                  <a:srgbClr val="005BAA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1pPr>
            <a:lvl2pPr marL="91440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enu #3">
  <p:cSld name="Menu #3">
    <p:spTree>
      <p:nvGrpSpPr>
        <p:cNvPr id="1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p73"/>
          <p:cNvSpPr txBox="1">
            <a:spLocks noGrp="1"/>
          </p:cNvSpPr>
          <p:nvPr>
            <p:ph type="title"/>
          </p:nvPr>
        </p:nvSpPr>
        <p:spPr>
          <a:xfrm>
            <a:off x="838470" y="250276"/>
            <a:ext cx="10513107" cy="43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ctr" anchorCtr="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grpSp>
        <p:nvGrpSpPr>
          <p:cNvPr id="140" name="Google Shape;140;p73"/>
          <p:cNvGrpSpPr/>
          <p:nvPr/>
        </p:nvGrpSpPr>
        <p:grpSpPr>
          <a:xfrm>
            <a:off x="5251847" y="698463"/>
            <a:ext cx="1688306" cy="27195"/>
            <a:chOff x="9673249" y="2043533"/>
            <a:chExt cx="7919727" cy="127577"/>
          </a:xfrm>
        </p:grpSpPr>
        <p:sp>
          <p:nvSpPr>
            <p:cNvPr id="141" name="Google Shape;141;p73"/>
            <p:cNvSpPr/>
            <p:nvPr/>
          </p:nvSpPr>
          <p:spPr>
            <a:xfrm>
              <a:off x="9673249" y="2043533"/>
              <a:ext cx="1201582" cy="127577"/>
            </a:xfrm>
            <a:prstGeom prst="rect">
              <a:avLst/>
            </a:prstGeom>
            <a:solidFill>
              <a:srgbClr val="0E80C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3600"/>
                <a:buFont typeface="Quattrocento Sans"/>
                <a:buNone/>
              </a:pPr>
              <a:endParaRPr sz="3600" b="0" i="0" u="none" strike="noStrike" cap="none">
                <a:solidFill>
                  <a:srgbClr val="FFFFFF"/>
                </a:solidFill>
                <a:latin typeface="Lato Light"/>
                <a:ea typeface="Lato Light"/>
                <a:cs typeface="Lato Light"/>
                <a:sym typeface="Lato Light"/>
              </a:endParaRPr>
            </a:p>
          </p:txBody>
        </p:sp>
        <p:sp>
          <p:nvSpPr>
            <p:cNvPr id="142" name="Google Shape;142;p73"/>
            <p:cNvSpPr/>
            <p:nvPr/>
          </p:nvSpPr>
          <p:spPr>
            <a:xfrm>
              <a:off x="10988830" y="2043533"/>
              <a:ext cx="1201582" cy="127577"/>
            </a:xfrm>
            <a:prstGeom prst="rect">
              <a:avLst/>
            </a:prstGeom>
            <a:solidFill>
              <a:srgbClr val="119CF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3600"/>
                <a:buFont typeface="Quattrocento Sans"/>
                <a:buNone/>
              </a:pPr>
              <a:endParaRPr sz="3600" b="0" i="0" u="none" strike="noStrike" cap="none">
                <a:solidFill>
                  <a:srgbClr val="FFFFFF"/>
                </a:solidFill>
                <a:latin typeface="Lato Light"/>
                <a:ea typeface="Lato Light"/>
                <a:cs typeface="Lato Light"/>
                <a:sym typeface="Lato Light"/>
              </a:endParaRPr>
            </a:p>
          </p:txBody>
        </p:sp>
        <p:sp>
          <p:nvSpPr>
            <p:cNvPr id="143" name="Google Shape;143;p73"/>
            <p:cNvSpPr/>
            <p:nvPr/>
          </p:nvSpPr>
          <p:spPr>
            <a:xfrm>
              <a:off x="12351686" y="2043533"/>
              <a:ext cx="1201582" cy="127577"/>
            </a:xfrm>
            <a:prstGeom prst="rect">
              <a:avLst/>
            </a:prstGeom>
            <a:solidFill>
              <a:srgbClr val="44546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3600"/>
                <a:buFont typeface="Quattrocento Sans"/>
                <a:buNone/>
              </a:pPr>
              <a:endParaRPr sz="3600" b="0" i="0" u="none" strike="noStrike" cap="none">
                <a:solidFill>
                  <a:srgbClr val="FFFFFF"/>
                </a:solidFill>
                <a:latin typeface="Lato Light"/>
                <a:ea typeface="Lato Light"/>
                <a:cs typeface="Lato Light"/>
                <a:sym typeface="Lato Light"/>
              </a:endParaRPr>
            </a:p>
          </p:txBody>
        </p:sp>
        <p:sp>
          <p:nvSpPr>
            <p:cNvPr id="144" name="Google Shape;144;p73"/>
            <p:cNvSpPr/>
            <p:nvPr/>
          </p:nvSpPr>
          <p:spPr>
            <a:xfrm>
              <a:off x="13695169" y="2043533"/>
              <a:ext cx="1201582" cy="127577"/>
            </a:xfrm>
            <a:prstGeom prst="rect">
              <a:avLst/>
            </a:prstGeom>
            <a:solidFill>
              <a:srgbClr val="8AC15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3600"/>
                <a:buFont typeface="Quattrocento Sans"/>
                <a:buNone/>
              </a:pPr>
              <a:endParaRPr sz="3600" b="0" i="0" u="none" strike="noStrike" cap="none">
                <a:solidFill>
                  <a:srgbClr val="FFFFFF"/>
                </a:solidFill>
                <a:latin typeface="Lato Light"/>
                <a:ea typeface="Lato Light"/>
                <a:cs typeface="Lato Light"/>
                <a:sym typeface="Lato Light"/>
              </a:endParaRPr>
            </a:p>
          </p:txBody>
        </p:sp>
        <p:sp>
          <p:nvSpPr>
            <p:cNvPr id="145" name="Google Shape;145;p73"/>
            <p:cNvSpPr/>
            <p:nvPr/>
          </p:nvSpPr>
          <p:spPr>
            <a:xfrm>
              <a:off x="15026793" y="2043533"/>
              <a:ext cx="1201582" cy="127577"/>
            </a:xfrm>
            <a:prstGeom prst="rect">
              <a:avLst/>
            </a:prstGeom>
            <a:solidFill>
              <a:srgbClr val="BAEF6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3600"/>
                <a:buFont typeface="Quattrocento Sans"/>
                <a:buNone/>
              </a:pPr>
              <a:endParaRPr sz="3600" b="0" i="0" u="none" strike="noStrike" cap="none">
                <a:solidFill>
                  <a:srgbClr val="FFFFFF"/>
                </a:solidFill>
                <a:latin typeface="Lato Light"/>
                <a:ea typeface="Lato Light"/>
                <a:cs typeface="Lato Light"/>
                <a:sym typeface="Lato Light"/>
              </a:endParaRPr>
            </a:p>
          </p:txBody>
        </p:sp>
        <p:sp>
          <p:nvSpPr>
            <p:cNvPr id="146" name="Google Shape;146;p73"/>
            <p:cNvSpPr/>
            <p:nvPr/>
          </p:nvSpPr>
          <p:spPr>
            <a:xfrm>
              <a:off x="16391394" y="2043533"/>
              <a:ext cx="1201582" cy="127577"/>
            </a:xfrm>
            <a:prstGeom prst="rect">
              <a:avLst/>
            </a:prstGeom>
            <a:solidFill>
              <a:srgbClr val="A9A8A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3600"/>
                <a:buFont typeface="Quattrocento Sans"/>
                <a:buNone/>
              </a:pPr>
              <a:endParaRPr sz="3600" b="0" i="0" u="none" strike="noStrike" cap="none">
                <a:solidFill>
                  <a:srgbClr val="FFFFFF"/>
                </a:solidFill>
                <a:latin typeface="Lato Light"/>
                <a:ea typeface="Lato Light"/>
                <a:cs typeface="Lato Light"/>
                <a:sym typeface="Lato Light"/>
              </a:endParaRPr>
            </a:p>
          </p:txBody>
        </p:sp>
      </p:grpSp>
      <p:sp>
        <p:nvSpPr>
          <p:cNvPr id="147" name="Google Shape;147;p73"/>
          <p:cNvSpPr/>
          <p:nvPr/>
        </p:nvSpPr>
        <p:spPr>
          <a:xfrm>
            <a:off x="1802690" y="2402680"/>
            <a:ext cx="1847463" cy="1768953"/>
          </a:xfrm>
          <a:custGeom>
            <a:avLst/>
            <a:gdLst/>
            <a:ahLst/>
            <a:cxnLst/>
            <a:rect l="l" t="t" r="r" b="b"/>
            <a:pathLst>
              <a:path w="3322" h="3179" extrusionOk="0">
                <a:moveTo>
                  <a:pt x="3321" y="3178"/>
                </a:moveTo>
                <a:lnTo>
                  <a:pt x="0" y="3178"/>
                </a:lnTo>
                <a:lnTo>
                  <a:pt x="0" y="0"/>
                </a:lnTo>
                <a:lnTo>
                  <a:pt x="3321" y="0"/>
                </a:lnTo>
                <a:lnTo>
                  <a:pt x="3321" y="3178"/>
                </a:lnTo>
              </a:path>
            </a:pathLst>
          </a:custGeom>
          <a:solidFill>
            <a:srgbClr val="3AE0A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Quattrocento Sans"/>
              <a:buNone/>
            </a:pPr>
            <a:endParaRPr sz="1800" b="0" i="0" u="none" strike="noStrike" cap="none">
              <a:solidFill>
                <a:srgbClr val="999999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</p:txBody>
      </p:sp>
      <p:sp>
        <p:nvSpPr>
          <p:cNvPr id="148" name="Google Shape;148;p73"/>
          <p:cNvSpPr/>
          <p:nvPr/>
        </p:nvSpPr>
        <p:spPr>
          <a:xfrm>
            <a:off x="1802690" y="1676452"/>
            <a:ext cx="1847463" cy="662437"/>
          </a:xfrm>
          <a:custGeom>
            <a:avLst/>
            <a:gdLst/>
            <a:ahLst/>
            <a:cxnLst/>
            <a:rect l="l" t="t" r="r" b="b"/>
            <a:pathLst>
              <a:path w="3322" h="1191" extrusionOk="0">
                <a:moveTo>
                  <a:pt x="2140" y="0"/>
                </a:moveTo>
                <a:lnTo>
                  <a:pt x="2140" y="0"/>
                </a:lnTo>
                <a:cubicBezTo>
                  <a:pt x="1181" y="0"/>
                  <a:pt x="1181" y="0"/>
                  <a:pt x="1181" y="0"/>
                </a:cubicBezTo>
                <a:cubicBezTo>
                  <a:pt x="533" y="0"/>
                  <a:pt x="0" y="533"/>
                  <a:pt x="0" y="1190"/>
                </a:cubicBezTo>
                <a:lnTo>
                  <a:pt x="0" y="1190"/>
                </a:lnTo>
                <a:cubicBezTo>
                  <a:pt x="3321" y="1190"/>
                  <a:pt x="3321" y="1190"/>
                  <a:pt x="3321" y="1190"/>
                </a:cubicBezTo>
                <a:lnTo>
                  <a:pt x="3321" y="1190"/>
                </a:lnTo>
                <a:cubicBezTo>
                  <a:pt x="3321" y="533"/>
                  <a:pt x="2797" y="0"/>
                  <a:pt x="2140" y="0"/>
                </a:cubicBezTo>
              </a:path>
            </a:pathLst>
          </a:custGeom>
          <a:solidFill>
            <a:srgbClr val="3AE0A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Quattrocento Sans"/>
              <a:buNone/>
            </a:pPr>
            <a:endParaRPr sz="1800" b="0" i="0" u="none" strike="noStrike" cap="none">
              <a:solidFill>
                <a:srgbClr val="999999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</p:txBody>
      </p:sp>
      <p:sp>
        <p:nvSpPr>
          <p:cNvPr id="149" name="Google Shape;149;p73"/>
          <p:cNvSpPr/>
          <p:nvPr/>
        </p:nvSpPr>
        <p:spPr>
          <a:xfrm>
            <a:off x="1802690" y="4240330"/>
            <a:ext cx="1867091" cy="866075"/>
          </a:xfrm>
          <a:custGeom>
            <a:avLst/>
            <a:gdLst/>
            <a:ahLst/>
            <a:cxnLst/>
            <a:rect l="l" t="t" r="r" b="b"/>
            <a:pathLst>
              <a:path w="3358" h="1555" extrusionOk="0">
                <a:moveTo>
                  <a:pt x="1679" y="1554"/>
                </a:moveTo>
                <a:lnTo>
                  <a:pt x="2522" y="772"/>
                </a:lnTo>
                <a:lnTo>
                  <a:pt x="3357" y="0"/>
                </a:lnTo>
                <a:lnTo>
                  <a:pt x="1679" y="0"/>
                </a:lnTo>
                <a:lnTo>
                  <a:pt x="0" y="0"/>
                </a:lnTo>
                <a:lnTo>
                  <a:pt x="835" y="772"/>
                </a:lnTo>
                <a:lnTo>
                  <a:pt x="1679" y="1554"/>
                </a:lnTo>
              </a:path>
            </a:pathLst>
          </a:custGeom>
          <a:solidFill>
            <a:srgbClr val="7F7F7F">
              <a:alpha val="9803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Quattrocento Sans"/>
              <a:buNone/>
            </a:pPr>
            <a:endParaRPr sz="1800" b="0" i="0" u="none" strike="noStrike" cap="none">
              <a:solidFill>
                <a:srgbClr val="999999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</p:txBody>
      </p:sp>
      <p:sp>
        <p:nvSpPr>
          <p:cNvPr id="150" name="Google Shape;150;p73"/>
          <p:cNvSpPr/>
          <p:nvPr/>
        </p:nvSpPr>
        <p:spPr>
          <a:xfrm>
            <a:off x="2362082" y="4753104"/>
            <a:ext cx="750762" cy="350847"/>
          </a:xfrm>
          <a:custGeom>
            <a:avLst/>
            <a:gdLst/>
            <a:ahLst/>
            <a:cxnLst/>
            <a:rect l="l" t="t" r="r" b="b"/>
            <a:pathLst>
              <a:path w="1351" h="632" extrusionOk="0">
                <a:moveTo>
                  <a:pt x="675" y="631"/>
                </a:moveTo>
                <a:lnTo>
                  <a:pt x="1012" y="311"/>
                </a:lnTo>
                <a:lnTo>
                  <a:pt x="1350" y="0"/>
                </a:lnTo>
                <a:lnTo>
                  <a:pt x="675" y="0"/>
                </a:lnTo>
                <a:lnTo>
                  <a:pt x="0" y="0"/>
                </a:lnTo>
                <a:lnTo>
                  <a:pt x="337" y="311"/>
                </a:lnTo>
                <a:lnTo>
                  <a:pt x="675" y="631"/>
                </a:lnTo>
              </a:path>
            </a:pathLst>
          </a:custGeom>
          <a:solidFill>
            <a:srgbClr val="999999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Quattrocento Sans"/>
              <a:buNone/>
            </a:pPr>
            <a:endParaRPr sz="1800" b="0" i="0" u="none" strike="noStrike" cap="none">
              <a:solidFill>
                <a:srgbClr val="999999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</p:txBody>
      </p:sp>
      <p:sp>
        <p:nvSpPr>
          <p:cNvPr id="151" name="Google Shape;151;p73"/>
          <p:cNvSpPr/>
          <p:nvPr/>
        </p:nvSpPr>
        <p:spPr>
          <a:xfrm>
            <a:off x="4023080" y="2402680"/>
            <a:ext cx="1852371" cy="1768953"/>
          </a:xfrm>
          <a:custGeom>
            <a:avLst/>
            <a:gdLst/>
            <a:ahLst/>
            <a:cxnLst/>
            <a:rect l="l" t="t" r="r" b="b"/>
            <a:pathLst>
              <a:path w="3331" h="3179" extrusionOk="0">
                <a:moveTo>
                  <a:pt x="3330" y="3178"/>
                </a:moveTo>
                <a:lnTo>
                  <a:pt x="0" y="3178"/>
                </a:lnTo>
                <a:lnTo>
                  <a:pt x="0" y="0"/>
                </a:lnTo>
                <a:lnTo>
                  <a:pt x="3330" y="0"/>
                </a:lnTo>
                <a:lnTo>
                  <a:pt x="3330" y="3178"/>
                </a:lnTo>
              </a:path>
            </a:pathLst>
          </a:custGeom>
          <a:solidFill>
            <a:srgbClr val="1AACD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Quattrocento Sans"/>
              <a:buNone/>
            </a:pPr>
            <a:endParaRPr sz="1800" b="0" i="0" u="none" strike="noStrike" cap="none">
              <a:solidFill>
                <a:srgbClr val="999999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</p:txBody>
      </p:sp>
      <p:sp>
        <p:nvSpPr>
          <p:cNvPr id="152" name="Google Shape;152;p73"/>
          <p:cNvSpPr/>
          <p:nvPr/>
        </p:nvSpPr>
        <p:spPr>
          <a:xfrm>
            <a:off x="4023080" y="1676452"/>
            <a:ext cx="1852371" cy="662437"/>
          </a:xfrm>
          <a:custGeom>
            <a:avLst/>
            <a:gdLst/>
            <a:ahLst/>
            <a:cxnLst/>
            <a:rect l="l" t="t" r="r" b="b"/>
            <a:pathLst>
              <a:path w="3331" h="1191" extrusionOk="0">
                <a:moveTo>
                  <a:pt x="2140" y="0"/>
                </a:moveTo>
                <a:lnTo>
                  <a:pt x="2140" y="0"/>
                </a:lnTo>
                <a:cubicBezTo>
                  <a:pt x="1189" y="0"/>
                  <a:pt x="1189" y="0"/>
                  <a:pt x="1189" y="0"/>
                </a:cubicBezTo>
                <a:cubicBezTo>
                  <a:pt x="532" y="0"/>
                  <a:pt x="0" y="533"/>
                  <a:pt x="0" y="1190"/>
                </a:cubicBezTo>
                <a:lnTo>
                  <a:pt x="0" y="1190"/>
                </a:lnTo>
                <a:cubicBezTo>
                  <a:pt x="3330" y="1190"/>
                  <a:pt x="3330" y="1190"/>
                  <a:pt x="3330" y="1190"/>
                </a:cubicBezTo>
                <a:lnTo>
                  <a:pt x="3330" y="1190"/>
                </a:lnTo>
                <a:cubicBezTo>
                  <a:pt x="3330" y="533"/>
                  <a:pt x="2797" y="0"/>
                  <a:pt x="2140" y="0"/>
                </a:cubicBezTo>
              </a:path>
            </a:pathLst>
          </a:custGeom>
          <a:solidFill>
            <a:srgbClr val="1AACD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Quattrocento Sans"/>
              <a:buNone/>
            </a:pPr>
            <a:endParaRPr sz="1800" b="0" i="0" u="none" strike="noStrike" cap="none">
              <a:solidFill>
                <a:srgbClr val="999999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</p:txBody>
      </p:sp>
      <p:sp>
        <p:nvSpPr>
          <p:cNvPr id="153" name="Google Shape;153;p73"/>
          <p:cNvSpPr/>
          <p:nvPr/>
        </p:nvSpPr>
        <p:spPr>
          <a:xfrm>
            <a:off x="4023080" y="4240330"/>
            <a:ext cx="1867092" cy="866075"/>
          </a:xfrm>
          <a:custGeom>
            <a:avLst/>
            <a:gdLst/>
            <a:ahLst/>
            <a:cxnLst/>
            <a:rect l="l" t="t" r="r" b="b"/>
            <a:pathLst>
              <a:path w="3357" h="1555" extrusionOk="0">
                <a:moveTo>
                  <a:pt x="1678" y="1554"/>
                </a:moveTo>
                <a:lnTo>
                  <a:pt x="2522" y="772"/>
                </a:lnTo>
                <a:lnTo>
                  <a:pt x="3356" y="0"/>
                </a:lnTo>
                <a:lnTo>
                  <a:pt x="1678" y="0"/>
                </a:lnTo>
                <a:lnTo>
                  <a:pt x="0" y="0"/>
                </a:lnTo>
                <a:lnTo>
                  <a:pt x="843" y="772"/>
                </a:lnTo>
                <a:lnTo>
                  <a:pt x="1678" y="1554"/>
                </a:lnTo>
              </a:path>
            </a:pathLst>
          </a:custGeom>
          <a:solidFill>
            <a:srgbClr val="7F7F7F">
              <a:alpha val="9803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Quattrocento Sans"/>
              <a:buNone/>
            </a:pPr>
            <a:endParaRPr sz="1800" b="0" i="0" u="none" strike="noStrike" cap="none">
              <a:solidFill>
                <a:srgbClr val="999999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</p:txBody>
      </p:sp>
      <p:sp>
        <p:nvSpPr>
          <p:cNvPr id="154" name="Google Shape;154;p73"/>
          <p:cNvSpPr/>
          <p:nvPr/>
        </p:nvSpPr>
        <p:spPr>
          <a:xfrm>
            <a:off x="4580019" y="4753104"/>
            <a:ext cx="755669" cy="350847"/>
          </a:xfrm>
          <a:custGeom>
            <a:avLst/>
            <a:gdLst/>
            <a:ahLst/>
            <a:cxnLst/>
            <a:rect l="l" t="t" r="r" b="b"/>
            <a:pathLst>
              <a:path w="1360" h="632" extrusionOk="0">
                <a:moveTo>
                  <a:pt x="675" y="631"/>
                </a:moveTo>
                <a:lnTo>
                  <a:pt x="1012" y="311"/>
                </a:lnTo>
                <a:lnTo>
                  <a:pt x="1359" y="0"/>
                </a:lnTo>
                <a:lnTo>
                  <a:pt x="675" y="0"/>
                </a:lnTo>
                <a:lnTo>
                  <a:pt x="0" y="0"/>
                </a:lnTo>
                <a:lnTo>
                  <a:pt x="338" y="311"/>
                </a:lnTo>
                <a:lnTo>
                  <a:pt x="675" y="631"/>
                </a:lnTo>
              </a:path>
            </a:pathLst>
          </a:custGeom>
          <a:solidFill>
            <a:srgbClr val="999999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Quattrocento Sans"/>
              <a:buNone/>
            </a:pPr>
            <a:endParaRPr sz="1800" b="0" i="0" u="none" strike="noStrike" cap="none">
              <a:solidFill>
                <a:srgbClr val="999999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</p:txBody>
      </p:sp>
      <p:sp>
        <p:nvSpPr>
          <p:cNvPr id="155" name="Google Shape;155;p73"/>
          <p:cNvSpPr/>
          <p:nvPr/>
        </p:nvSpPr>
        <p:spPr>
          <a:xfrm>
            <a:off x="6241018" y="2402680"/>
            <a:ext cx="1852371" cy="1768953"/>
          </a:xfrm>
          <a:custGeom>
            <a:avLst/>
            <a:gdLst/>
            <a:ahLst/>
            <a:cxnLst/>
            <a:rect l="l" t="t" r="r" b="b"/>
            <a:pathLst>
              <a:path w="3330" h="3179" extrusionOk="0">
                <a:moveTo>
                  <a:pt x="3329" y="3178"/>
                </a:moveTo>
                <a:lnTo>
                  <a:pt x="0" y="3178"/>
                </a:lnTo>
                <a:lnTo>
                  <a:pt x="0" y="0"/>
                </a:lnTo>
                <a:lnTo>
                  <a:pt x="3329" y="0"/>
                </a:lnTo>
                <a:lnTo>
                  <a:pt x="3329" y="3178"/>
                </a:lnTo>
              </a:path>
            </a:pathLst>
          </a:custGeom>
          <a:solidFill>
            <a:srgbClr val="6967C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Quattrocento Sans"/>
              <a:buNone/>
            </a:pPr>
            <a:endParaRPr sz="1800" b="0" i="0" u="none" strike="noStrike" cap="none">
              <a:solidFill>
                <a:srgbClr val="999999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</p:txBody>
      </p:sp>
      <p:sp>
        <p:nvSpPr>
          <p:cNvPr id="156" name="Google Shape;156;p73"/>
          <p:cNvSpPr/>
          <p:nvPr/>
        </p:nvSpPr>
        <p:spPr>
          <a:xfrm>
            <a:off x="6241018" y="1676452"/>
            <a:ext cx="1852371" cy="662437"/>
          </a:xfrm>
          <a:custGeom>
            <a:avLst/>
            <a:gdLst/>
            <a:ahLst/>
            <a:cxnLst/>
            <a:rect l="l" t="t" r="r" b="b"/>
            <a:pathLst>
              <a:path w="3330" h="1191" extrusionOk="0">
                <a:moveTo>
                  <a:pt x="2139" y="0"/>
                </a:moveTo>
                <a:lnTo>
                  <a:pt x="2139" y="0"/>
                </a:lnTo>
                <a:cubicBezTo>
                  <a:pt x="1190" y="0"/>
                  <a:pt x="1190" y="0"/>
                  <a:pt x="1190" y="0"/>
                </a:cubicBezTo>
                <a:cubicBezTo>
                  <a:pt x="533" y="0"/>
                  <a:pt x="0" y="533"/>
                  <a:pt x="0" y="1190"/>
                </a:cubicBezTo>
                <a:lnTo>
                  <a:pt x="0" y="1190"/>
                </a:lnTo>
                <a:cubicBezTo>
                  <a:pt x="3329" y="1190"/>
                  <a:pt x="3329" y="1190"/>
                  <a:pt x="3329" y="1190"/>
                </a:cubicBezTo>
                <a:lnTo>
                  <a:pt x="3329" y="1190"/>
                </a:lnTo>
                <a:cubicBezTo>
                  <a:pt x="3329" y="533"/>
                  <a:pt x="2796" y="0"/>
                  <a:pt x="2139" y="0"/>
                </a:cubicBezTo>
              </a:path>
            </a:pathLst>
          </a:custGeom>
          <a:solidFill>
            <a:srgbClr val="6967C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Quattrocento Sans"/>
              <a:buNone/>
            </a:pPr>
            <a:endParaRPr sz="1800" b="0" i="0" u="none" strike="noStrike" cap="none">
              <a:solidFill>
                <a:srgbClr val="999999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</p:txBody>
      </p:sp>
      <p:sp>
        <p:nvSpPr>
          <p:cNvPr id="157" name="Google Shape;157;p73"/>
          <p:cNvSpPr/>
          <p:nvPr/>
        </p:nvSpPr>
        <p:spPr>
          <a:xfrm>
            <a:off x="6241018" y="4240330"/>
            <a:ext cx="1871999" cy="866075"/>
          </a:xfrm>
          <a:custGeom>
            <a:avLst/>
            <a:gdLst/>
            <a:ahLst/>
            <a:cxnLst/>
            <a:rect l="l" t="t" r="r" b="b"/>
            <a:pathLst>
              <a:path w="3365" h="1555" extrusionOk="0">
                <a:moveTo>
                  <a:pt x="1677" y="1554"/>
                </a:moveTo>
                <a:lnTo>
                  <a:pt x="2521" y="772"/>
                </a:lnTo>
                <a:lnTo>
                  <a:pt x="3364" y="0"/>
                </a:lnTo>
                <a:lnTo>
                  <a:pt x="1677" y="0"/>
                </a:lnTo>
                <a:lnTo>
                  <a:pt x="0" y="0"/>
                </a:lnTo>
                <a:lnTo>
                  <a:pt x="843" y="772"/>
                </a:lnTo>
                <a:lnTo>
                  <a:pt x="1677" y="1554"/>
                </a:lnTo>
              </a:path>
            </a:pathLst>
          </a:custGeom>
          <a:solidFill>
            <a:srgbClr val="7F7F7F">
              <a:alpha val="9803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Quattrocento Sans"/>
              <a:buNone/>
            </a:pPr>
            <a:endParaRPr sz="1800" b="0" i="0" u="none" strike="noStrike" cap="none">
              <a:solidFill>
                <a:srgbClr val="999999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</p:txBody>
      </p:sp>
      <p:sp>
        <p:nvSpPr>
          <p:cNvPr id="158" name="Google Shape;158;p73"/>
          <p:cNvSpPr/>
          <p:nvPr/>
        </p:nvSpPr>
        <p:spPr>
          <a:xfrm>
            <a:off x="6797956" y="4753104"/>
            <a:ext cx="755669" cy="350847"/>
          </a:xfrm>
          <a:custGeom>
            <a:avLst/>
            <a:gdLst/>
            <a:ahLst/>
            <a:cxnLst/>
            <a:rect l="l" t="t" r="r" b="b"/>
            <a:pathLst>
              <a:path w="1359" h="632" extrusionOk="0">
                <a:moveTo>
                  <a:pt x="674" y="631"/>
                </a:moveTo>
                <a:lnTo>
                  <a:pt x="1020" y="311"/>
                </a:lnTo>
                <a:lnTo>
                  <a:pt x="1358" y="0"/>
                </a:lnTo>
                <a:lnTo>
                  <a:pt x="674" y="0"/>
                </a:lnTo>
                <a:lnTo>
                  <a:pt x="0" y="0"/>
                </a:lnTo>
                <a:lnTo>
                  <a:pt x="338" y="311"/>
                </a:lnTo>
                <a:lnTo>
                  <a:pt x="674" y="631"/>
                </a:lnTo>
              </a:path>
            </a:pathLst>
          </a:custGeom>
          <a:solidFill>
            <a:srgbClr val="999999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Quattrocento Sans"/>
              <a:buNone/>
            </a:pPr>
            <a:endParaRPr sz="1800" b="0" i="0" u="none" strike="noStrike" cap="none">
              <a:solidFill>
                <a:srgbClr val="999999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</p:txBody>
      </p:sp>
      <p:sp>
        <p:nvSpPr>
          <p:cNvPr id="159" name="Google Shape;159;p73"/>
          <p:cNvSpPr/>
          <p:nvPr/>
        </p:nvSpPr>
        <p:spPr>
          <a:xfrm>
            <a:off x="8458955" y="2402680"/>
            <a:ext cx="1852371" cy="1768953"/>
          </a:xfrm>
          <a:custGeom>
            <a:avLst/>
            <a:gdLst/>
            <a:ahLst/>
            <a:cxnLst/>
            <a:rect l="l" t="t" r="r" b="b"/>
            <a:pathLst>
              <a:path w="3331" h="3179" extrusionOk="0">
                <a:moveTo>
                  <a:pt x="3330" y="3178"/>
                </a:moveTo>
                <a:lnTo>
                  <a:pt x="0" y="3178"/>
                </a:lnTo>
                <a:lnTo>
                  <a:pt x="0" y="0"/>
                </a:lnTo>
                <a:lnTo>
                  <a:pt x="3330" y="0"/>
                </a:lnTo>
                <a:lnTo>
                  <a:pt x="3330" y="3178"/>
                </a:lnTo>
              </a:path>
            </a:pathLst>
          </a:custGeom>
          <a:solidFill>
            <a:srgbClr val="FDBA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Quattrocento Sans"/>
              <a:buNone/>
            </a:pPr>
            <a:endParaRPr sz="1800" b="0" i="0" u="none" strike="noStrike" cap="none">
              <a:solidFill>
                <a:srgbClr val="999999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</p:txBody>
      </p:sp>
      <p:sp>
        <p:nvSpPr>
          <p:cNvPr id="160" name="Google Shape;160;p73"/>
          <p:cNvSpPr/>
          <p:nvPr/>
        </p:nvSpPr>
        <p:spPr>
          <a:xfrm>
            <a:off x="8458955" y="1676452"/>
            <a:ext cx="1852371" cy="662437"/>
          </a:xfrm>
          <a:custGeom>
            <a:avLst/>
            <a:gdLst/>
            <a:ahLst/>
            <a:cxnLst/>
            <a:rect l="l" t="t" r="r" b="b"/>
            <a:pathLst>
              <a:path w="3331" h="1191" extrusionOk="0">
                <a:moveTo>
                  <a:pt x="2149" y="0"/>
                </a:moveTo>
                <a:lnTo>
                  <a:pt x="2149" y="0"/>
                </a:lnTo>
                <a:cubicBezTo>
                  <a:pt x="1190" y="0"/>
                  <a:pt x="1190" y="0"/>
                  <a:pt x="1190" y="0"/>
                </a:cubicBezTo>
                <a:cubicBezTo>
                  <a:pt x="533" y="0"/>
                  <a:pt x="0" y="533"/>
                  <a:pt x="0" y="1190"/>
                </a:cubicBezTo>
                <a:lnTo>
                  <a:pt x="0" y="1190"/>
                </a:lnTo>
                <a:cubicBezTo>
                  <a:pt x="3330" y="1190"/>
                  <a:pt x="3330" y="1190"/>
                  <a:pt x="3330" y="1190"/>
                </a:cubicBezTo>
                <a:lnTo>
                  <a:pt x="3330" y="1190"/>
                </a:lnTo>
                <a:cubicBezTo>
                  <a:pt x="3330" y="533"/>
                  <a:pt x="2797" y="0"/>
                  <a:pt x="2149" y="0"/>
                </a:cubicBezTo>
              </a:path>
            </a:pathLst>
          </a:custGeom>
          <a:solidFill>
            <a:srgbClr val="FDBA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Quattrocento Sans"/>
              <a:buNone/>
            </a:pPr>
            <a:endParaRPr sz="1800" b="0" i="0" u="none" strike="noStrike" cap="none">
              <a:solidFill>
                <a:srgbClr val="999999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</p:txBody>
      </p:sp>
      <p:sp>
        <p:nvSpPr>
          <p:cNvPr id="161" name="Google Shape;161;p73"/>
          <p:cNvSpPr/>
          <p:nvPr/>
        </p:nvSpPr>
        <p:spPr>
          <a:xfrm>
            <a:off x="8458955" y="4240330"/>
            <a:ext cx="1874452" cy="866075"/>
          </a:xfrm>
          <a:custGeom>
            <a:avLst/>
            <a:gdLst/>
            <a:ahLst/>
            <a:cxnLst/>
            <a:rect l="l" t="t" r="r" b="b"/>
            <a:pathLst>
              <a:path w="3367" h="1555" extrusionOk="0">
                <a:moveTo>
                  <a:pt x="1687" y="1554"/>
                </a:moveTo>
                <a:lnTo>
                  <a:pt x="2522" y="772"/>
                </a:lnTo>
                <a:lnTo>
                  <a:pt x="3366" y="0"/>
                </a:lnTo>
                <a:lnTo>
                  <a:pt x="1687" y="0"/>
                </a:lnTo>
                <a:lnTo>
                  <a:pt x="0" y="0"/>
                </a:lnTo>
                <a:lnTo>
                  <a:pt x="844" y="772"/>
                </a:lnTo>
                <a:lnTo>
                  <a:pt x="1687" y="1554"/>
                </a:lnTo>
              </a:path>
            </a:pathLst>
          </a:custGeom>
          <a:solidFill>
            <a:srgbClr val="7F7F7F">
              <a:alpha val="9803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Quattrocento Sans"/>
              <a:buNone/>
            </a:pPr>
            <a:endParaRPr sz="1800" b="0" i="0" u="none" strike="noStrike" cap="none">
              <a:solidFill>
                <a:srgbClr val="999999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</p:txBody>
      </p:sp>
      <p:sp>
        <p:nvSpPr>
          <p:cNvPr id="162" name="Google Shape;162;p73"/>
          <p:cNvSpPr/>
          <p:nvPr/>
        </p:nvSpPr>
        <p:spPr>
          <a:xfrm>
            <a:off x="9015894" y="4753104"/>
            <a:ext cx="755669" cy="350847"/>
          </a:xfrm>
          <a:custGeom>
            <a:avLst/>
            <a:gdLst/>
            <a:ahLst/>
            <a:cxnLst/>
            <a:rect l="l" t="t" r="r" b="b"/>
            <a:pathLst>
              <a:path w="1359" h="632" extrusionOk="0">
                <a:moveTo>
                  <a:pt x="683" y="631"/>
                </a:moveTo>
                <a:lnTo>
                  <a:pt x="1021" y="311"/>
                </a:lnTo>
                <a:lnTo>
                  <a:pt x="1358" y="0"/>
                </a:lnTo>
                <a:lnTo>
                  <a:pt x="683" y="0"/>
                </a:lnTo>
                <a:lnTo>
                  <a:pt x="0" y="0"/>
                </a:lnTo>
                <a:lnTo>
                  <a:pt x="337" y="311"/>
                </a:lnTo>
                <a:lnTo>
                  <a:pt x="683" y="631"/>
                </a:lnTo>
              </a:path>
            </a:pathLst>
          </a:custGeom>
          <a:solidFill>
            <a:srgbClr val="999999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Quattrocento Sans"/>
              <a:buNone/>
            </a:pPr>
            <a:endParaRPr sz="1800" b="0" i="0" u="none" strike="noStrike" cap="none">
              <a:solidFill>
                <a:srgbClr val="999999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</p:txBody>
      </p:sp>
      <p:sp>
        <p:nvSpPr>
          <p:cNvPr id="163" name="Google Shape;163;p73"/>
          <p:cNvSpPr/>
          <p:nvPr/>
        </p:nvSpPr>
        <p:spPr>
          <a:xfrm>
            <a:off x="4739494" y="2574423"/>
            <a:ext cx="419544" cy="515229"/>
          </a:xfrm>
          <a:custGeom>
            <a:avLst/>
            <a:gdLst/>
            <a:ahLst/>
            <a:cxnLst/>
            <a:rect l="l" t="t" r="r" b="b"/>
            <a:pathLst>
              <a:path w="756" h="925" extrusionOk="0">
                <a:moveTo>
                  <a:pt x="746" y="720"/>
                </a:moveTo>
                <a:lnTo>
                  <a:pt x="746" y="720"/>
                </a:lnTo>
                <a:cubicBezTo>
                  <a:pt x="711" y="675"/>
                  <a:pt x="684" y="613"/>
                  <a:pt x="666" y="533"/>
                </a:cubicBezTo>
                <a:cubicBezTo>
                  <a:pt x="657" y="462"/>
                  <a:pt x="657" y="382"/>
                  <a:pt x="657" y="338"/>
                </a:cubicBezTo>
                <a:cubicBezTo>
                  <a:pt x="657" y="311"/>
                  <a:pt x="666" y="294"/>
                  <a:pt x="666" y="276"/>
                </a:cubicBezTo>
                <a:cubicBezTo>
                  <a:pt x="666" y="258"/>
                  <a:pt x="666" y="249"/>
                  <a:pt x="657" y="231"/>
                </a:cubicBezTo>
                <a:cubicBezTo>
                  <a:pt x="639" y="98"/>
                  <a:pt x="515" y="0"/>
                  <a:pt x="373" y="0"/>
                </a:cubicBezTo>
                <a:cubicBezTo>
                  <a:pt x="302" y="0"/>
                  <a:pt x="240" y="18"/>
                  <a:pt x="187" y="63"/>
                </a:cubicBezTo>
                <a:cubicBezTo>
                  <a:pt x="133" y="98"/>
                  <a:pt x="98" y="160"/>
                  <a:pt x="89" y="222"/>
                </a:cubicBezTo>
                <a:cubicBezTo>
                  <a:pt x="80" y="240"/>
                  <a:pt x="80" y="258"/>
                  <a:pt x="80" y="284"/>
                </a:cubicBezTo>
                <a:cubicBezTo>
                  <a:pt x="80" y="294"/>
                  <a:pt x="89" y="311"/>
                  <a:pt x="89" y="338"/>
                </a:cubicBezTo>
                <a:cubicBezTo>
                  <a:pt x="89" y="355"/>
                  <a:pt x="89" y="355"/>
                  <a:pt x="89" y="355"/>
                </a:cubicBezTo>
                <a:lnTo>
                  <a:pt x="89" y="355"/>
                </a:lnTo>
                <a:cubicBezTo>
                  <a:pt x="89" y="400"/>
                  <a:pt x="89" y="471"/>
                  <a:pt x="80" y="542"/>
                </a:cubicBezTo>
                <a:cubicBezTo>
                  <a:pt x="62" y="622"/>
                  <a:pt x="44" y="684"/>
                  <a:pt x="9" y="720"/>
                </a:cubicBezTo>
                <a:cubicBezTo>
                  <a:pt x="0" y="737"/>
                  <a:pt x="0" y="755"/>
                  <a:pt x="0" y="764"/>
                </a:cubicBezTo>
                <a:cubicBezTo>
                  <a:pt x="9" y="782"/>
                  <a:pt x="27" y="791"/>
                  <a:pt x="44" y="791"/>
                </a:cubicBezTo>
                <a:lnTo>
                  <a:pt x="44" y="791"/>
                </a:lnTo>
                <a:cubicBezTo>
                  <a:pt x="160" y="791"/>
                  <a:pt x="160" y="791"/>
                  <a:pt x="160" y="791"/>
                </a:cubicBezTo>
                <a:cubicBezTo>
                  <a:pt x="178" y="826"/>
                  <a:pt x="204" y="862"/>
                  <a:pt x="240" y="879"/>
                </a:cubicBezTo>
                <a:cubicBezTo>
                  <a:pt x="275" y="906"/>
                  <a:pt x="329" y="924"/>
                  <a:pt x="373" y="924"/>
                </a:cubicBezTo>
                <a:cubicBezTo>
                  <a:pt x="426" y="924"/>
                  <a:pt x="471" y="906"/>
                  <a:pt x="515" y="879"/>
                </a:cubicBezTo>
                <a:cubicBezTo>
                  <a:pt x="551" y="862"/>
                  <a:pt x="577" y="826"/>
                  <a:pt x="595" y="791"/>
                </a:cubicBezTo>
                <a:cubicBezTo>
                  <a:pt x="711" y="791"/>
                  <a:pt x="711" y="791"/>
                  <a:pt x="711" y="791"/>
                </a:cubicBezTo>
                <a:lnTo>
                  <a:pt x="711" y="791"/>
                </a:lnTo>
                <a:cubicBezTo>
                  <a:pt x="728" y="791"/>
                  <a:pt x="746" y="782"/>
                  <a:pt x="746" y="764"/>
                </a:cubicBezTo>
                <a:cubicBezTo>
                  <a:pt x="755" y="755"/>
                  <a:pt x="755" y="737"/>
                  <a:pt x="746" y="720"/>
                </a:cubicBezTo>
                <a:close/>
                <a:moveTo>
                  <a:pt x="480" y="835"/>
                </a:moveTo>
                <a:lnTo>
                  <a:pt x="480" y="835"/>
                </a:lnTo>
                <a:cubicBezTo>
                  <a:pt x="453" y="853"/>
                  <a:pt x="418" y="862"/>
                  <a:pt x="373" y="862"/>
                </a:cubicBezTo>
                <a:cubicBezTo>
                  <a:pt x="338" y="862"/>
                  <a:pt x="302" y="853"/>
                  <a:pt x="267" y="835"/>
                </a:cubicBezTo>
                <a:cubicBezTo>
                  <a:pt x="249" y="817"/>
                  <a:pt x="240" y="808"/>
                  <a:pt x="222" y="791"/>
                </a:cubicBezTo>
                <a:cubicBezTo>
                  <a:pt x="373" y="791"/>
                  <a:pt x="373" y="791"/>
                  <a:pt x="373" y="791"/>
                </a:cubicBezTo>
                <a:cubicBezTo>
                  <a:pt x="524" y="791"/>
                  <a:pt x="524" y="791"/>
                  <a:pt x="524" y="791"/>
                </a:cubicBezTo>
                <a:cubicBezTo>
                  <a:pt x="515" y="808"/>
                  <a:pt x="497" y="817"/>
                  <a:pt x="480" y="835"/>
                </a:cubicBezTo>
                <a:close/>
                <a:moveTo>
                  <a:pt x="622" y="729"/>
                </a:moveTo>
                <a:lnTo>
                  <a:pt x="622" y="729"/>
                </a:lnTo>
                <a:lnTo>
                  <a:pt x="622" y="729"/>
                </a:lnTo>
                <a:cubicBezTo>
                  <a:pt x="373" y="729"/>
                  <a:pt x="373" y="729"/>
                  <a:pt x="373" y="729"/>
                </a:cubicBezTo>
                <a:cubicBezTo>
                  <a:pt x="80" y="729"/>
                  <a:pt x="80" y="729"/>
                  <a:pt x="80" y="729"/>
                </a:cubicBezTo>
                <a:cubicBezTo>
                  <a:pt x="107" y="684"/>
                  <a:pt x="125" y="622"/>
                  <a:pt x="133" y="551"/>
                </a:cubicBezTo>
                <a:cubicBezTo>
                  <a:pt x="151" y="471"/>
                  <a:pt x="151" y="391"/>
                  <a:pt x="142" y="338"/>
                </a:cubicBezTo>
                <a:cubicBezTo>
                  <a:pt x="142" y="329"/>
                  <a:pt x="142" y="329"/>
                  <a:pt x="142" y="329"/>
                </a:cubicBezTo>
                <a:lnTo>
                  <a:pt x="142" y="329"/>
                </a:lnTo>
                <a:cubicBezTo>
                  <a:pt x="142" y="302"/>
                  <a:pt x="142" y="284"/>
                  <a:pt x="142" y="276"/>
                </a:cubicBezTo>
                <a:cubicBezTo>
                  <a:pt x="142" y="258"/>
                  <a:pt x="142" y="249"/>
                  <a:pt x="142" y="231"/>
                </a:cubicBezTo>
                <a:cubicBezTo>
                  <a:pt x="160" y="187"/>
                  <a:pt x="187" y="142"/>
                  <a:pt x="222" y="107"/>
                </a:cubicBezTo>
                <a:cubicBezTo>
                  <a:pt x="267" y="71"/>
                  <a:pt x="320" y="54"/>
                  <a:pt x="373" y="54"/>
                </a:cubicBezTo>
                <a:cubicBezTo>
                  <a:pt x="489" y="54"/>
                  <a:pt x="586" y="134"/>
                  <a:pt x="604" y="240"/>
                </a:cubicBezTo>
                <a:cubicBezTo>
                  <a:pt x="604" y="249"/>
                  <a:pt x="604" y="267"/>
                  <a:pt x="604" y="276"/>
                </a:cubicBezTo>
                <a:cubicBezTo>
                  <a:pt x="604" y="294"/>
                  <a:pt x="604" y="311"/>
                  <a:pt x="604" y="329"/>
                </a:cubicBezTo>
                <a:cubicBezTo>
                  <a:pt x="595" y="382"/>
                  <a:pt x="595" y="462"/>
                  <a:pt x="613" y="542"/>
                </a:cubicBezTo>
                <a:cubicBezTo>
                  <a:pt x="622" y="622"/>
                  <a:pt x="648" y="684"/>
                  <a:pt x="675" y="729"/>
                </a:cubicBezTo>
                <a:lnTo>
                  <a:pt x="622" y="729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Quattrocento Sans"/>
              <a:buNone/>
            </a:pPr>
            <a:endParaRPr sz="1800" b="0" i="0" u="none" strike="noStrike" cap="none">
              <a:solidFill>
                <a:srgbClr val="999999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</p:txBody>
      </p:sp>
      <p:sp>
        <p:nvSpPr>
          <p:cNvPr id="164" name="Google Shape;164;p73"/>
          <p:cNvSpPr/>
          <p:nvPr/>
        </p:nvSpPr>
        <p:spPr>
          <a:xfrm>
            <a:off x="9190089" y="2613678"/>
            <a:ext cx="395010" cy="453893"/>
          </a:xfrm>
          <a:custGeom>
            <a:avLst/>
            <a:gdLst/>
            <a:ahLst/>
            <a:cxnLst/>
            <a:rect l="l" t="t" r="r" b="b"/>
            <a:pathLst>
              <a:path w="712" h="818" extrusionOk="0">
                <a:moveTo>
                  <a:pt x="702" y="808"/>
                </a:moveTo>
                <a:lnTo>
                  <a:pt x="702" y="808"/>
                </a:lnTo>
                <a:lnTo>
                  <a:pt x="702" y="808"/>
                </a:lnTo>
                <a:lnTo>
                  <a:pt x="702" y="808"/>
                </a:lnTo>
                <a:lnTo>
                  <a:pt x="702" y="808"/>
                </a:lnTo>
                <a:lnTo>
                  <a:pt x="702" y="808"/>
                </a:lnTo>
                <a:cubicBezTo>
                  <a:pt x="702" y="808"/>
                  <a:pt x="702" y="808"/>
                  <a:pt x="702" y="800"/>
                </a:cubicBezTo>
                <a:cubicBezTo>
                  <a:pt x="702" y="800"/>
                  <a:pt x="702" y="800"/>
                  <a:pt x="711" y="800"/>
                </a:cubicBezTo>
                <a:lnTo>
                  <a:pt x="711" y="800"/>
                </a:lnTo>
                <a:lnTo>
                  <a:pt x="711" y="800"/>
                </a:lnTo>
                <a:cubicBezTo>
                  <a:pt x="711" y="791"/>
                  <a:pt x="711" y="791"/>
                  <a:pt x="711" y="791"/>
                </a:cubicBezTo>
                <a:lnTo>
                  <a:pt x="711" y="791"/>
                </a:lnTo>
                <a:lnTo>
                  <a:pt x="711" y="791"/>
                </a:lnTo>
                <a:lnTo>
                  <a:pt x="711" y="791"/>
                </a:lnTo>
                <a:cubicBezTo>
                  <a:pt x="711" y="791"/>
                  <a:pt x="711" y="782"/>
                  <a:pt x="702" y="782"/>
                </a:cubicBezTo>
                <a:lnTo>
                  <a:pt x="702" y="782"/>
                </a:lnTo>
                <a:lnTo>
                  <a:pt x="702" y="782"/>
                </a:lnTo>
                <a:lnTo>
                  <a:pt x="702" y="782"/>
                </a:lnTo>
                <a:lnTo>
                  <a:pt x="702" y="782"/>
                </a:lnTo>
                <a:cubicBezTo>
                  <a:pt x="382" y="18"/>
                  <a:pt x="382" y="18"/>
                  <a:pt x="382" y="18"/>
                </a:cubicBezTo>
                <a:lnTo>
                  <a:pt x="382" y="18"/>
                </a:lnTo>
                <a:lnTo>
                  <a:pt x="382" y="18"/>
                </a:lnTo>
                <a:lnTo>
                  <a:pt x="382" y="18"/>
                </a:lnTo>
                <a:lnTo>
                  <a:pt x="382" y="18"/>
                </a:lnTo>
                <a:lnTo>
                  <a:pt x="382" y="18"/>
                </a:lnTo>
                <a:cubicBezTo>
                  <a:pt x="373" y="18"/>
                  <a:pt x="373" y="18"/>
                  <a:pt x="373" y="18"/>
                </a:cubicBezTo>
                <a:lnTo>
                  <a:pt x="373" y="18"/>
                </a:lnTo>
                <a:cubicBezTo>
                  <a:pt x="373" y="9"/>
                  <a:pt x="373" y="9"/>
                  <a:pt x="373" y="9"/>
                </a:cubicBezTo>
                <a:lnTo>
                  <a:pt x="373" y="9"/>
                </a:lnTo>
                <a:lnTo>
                  <a:pt x="373" y="9"/>
                </a:lnTo>
                <a:lnTo>
                  <a:pt x="373" y="9"/>
                </a:lnTo>
                <a:lnTo>
                  <a:pt x="373" y="9"/>
                </a:lnTo>
                <a:lnTo>
                  <a:pt x="373" y="9"/>
                </a:lnTo>
                <a:cubicBezTo>
                  <a:pt x="364" y="9"/>
                  <a:pt x="364" y="9"/>
                  <a:pt x="364" y="9"/>
                </a:cubicBezTo>
                <a:lnTo>
                  <a:pt x="364" y="9"/>
                </a:lnTo>
                <a:lnTo>
                  <a:pt x="364" y="9"/>
                </a:lnTo>
                <a:lnTo>
                  <a:pt x="364" y="9"/>
                </a:lnTo>
                <a:lnTo>
                  <a:pt x="364" y="9"/>
                </a:lnTo>
                <a:lnTo>
                  <a:pt x="364" y="9"/>
                </a:lnTo>
                <a:lnTo>
                  <a:pt x="364" y="9"/>
                </a:lnTo>
                <a:cubicBezTo>
                  <a:pt x="364" y="9"/>
                  <a:pt x="364" y="0"/>
                  <a:pt x="355" y="0"/>
                </a:cubicBezTo>
                <a:lnTo>
                  <a:pt x="355" y="0"/>
                </a:lnTo>
                <a:lnTo>
                  <a:pt x="355" y="0"/>
                </a:lnTo>
                <a:lnTo>
                  <a:pt x="355" y="0"/>
                </a:lnTo>
                <a:lnTo>
                  <a:pt x="355" y="0"/>
                </a:lnTo>
                <a:lnTo>
                  <a:pt x="355" y="0"/>
                </a:lnTo>
                <a:cubicBezTo>
                  <a:pt x="355" y="0"/>
                  <a:pt x="355" y="0"/>
                  <a:pt x="347" y="0"/>
                </a:cubicBezTo>
                <a:lnTo>
                  <a:pt x="347" y="0"/>
                </a:lnTo>
                <a:lnTo>
                  <a:pt x="347" y="0"/>
                </a:lnTo>
                <a:lnTo>
                  <a:pt x="347" y="9"/>
                </a:lnTo>
                <a:lnTo>
                  <a:pt x="347" y="9"/>
                </a:lnTo>
                <a:lnTo>
                  <a:pt x="347" y="9"/>
                </a:lnTo>
                <a:lnTo>
                  <a:pt x="347" y="9"/>
                </a:lnTo>
                <a:cubicBezTo>
                  <a:pt x="338" y="9"/>
                  <a:pt x="338" y="9"/>
                  <a:pt x="338" y="9"/>
                </a:cubicBezTo>
                <a:lnTo>
                  <a:pt x="338" y="9"/>
                </a:lnTo>
                <a:lnTo>
                  <a:pt x="338" y="9"/>
                </a:lnTo>
                <a:lnTo>
                  <a:pt x="338" y="9"/>
                </a:lnTo>
                <a:lnTo>
                  <a:pt x="338" y="9"/>
                </a:lnTo>
                <a:lnTo>
                  <a:pt x="338" y="9"/>
                </a:lnTo>
                <a:lnTo>
                  <a:pt x="338" y="9"/>
                </a:lnTo>
                <a:lnTo>
                  <a:pt x="338" y="9"/>
                </a:lnTo>
                <a:cubicBezTo>
                  <a:pt x="329" y="9"/>
                  <a:pt x="329" y="9"/>
                  <a:pt x="329" y="9"/>
                </a:cubicBezTo>
                <a:cubicBezTo>
                  <a:pt x="329" y="9"/>
                  <a:pt x="329" y="9"/>
                  <a:pt x="329" y="18"/>
                </a:cubicBezTo>
                <a:lnTo>
                  <a:pt x="329" y="18"/>
                </a:lnTo>
                <a:lnTo>
                  <a:pt x="329" y="18"/>
                </a:lnTo>
                <a:lnTo>
                  <a:pt x="329" y="18"/>
                </a:lnTo>
                <a:lnTo>
                  <a:pt x="329" y="18"/>
                </a:lnTo>
                <a:lnTo>
                  <a:pt x="329" y="18"/>
                </a:lnTo>
                <a:lnTo>
                  <a:pt x="329" y="18"/>
                </a:lnTo>
                <a:lnTo>
                  <a:pt x="329" y="18"/>
                </a:lnTo>
                <a:cubicBezTo>
                  <a:pt x="0" y="782"/>
                  <a:pt x="0" y="782"/>
                  <a:pt x="0" y="782"/>
                </a:cubicBezTo>
                <a:lnTo>
                  <a:pt x="0" y="782"/>
                </a:lnTo>
                <a:lnTo>
                  <a:pt x="0" y="782"/>
                </a:lnTo>
                <a:lnTo>
                  <a:pt x="0" y="782"/>
                </a:lnTo>
                <a:lnTo>
                  <a:pt x="0" y="782"/>
                </a:lnTo>
                <a:cubicBezTo>
                  <a:pt x="0" y="782"/>
                  <a:pt x="0" y="782"/>
                  <a:pt x="0" y="791"/>
                </a:cubicBezTo>
                <a:lnTo>
                  <a:pt x="0" y="791"/>
                </a:lnTo>
                <a:lnTo>
                  <a:pt x="0" y="791"/>
                </a:lnTo>
                <a:lnTo>
                  <a:pt x="0" y="791"/>
                </a:lnTo>
                <a:lnTo>
                  <a:pt x="0" y="791"/>
                </a:lnTo>
                <a:lnTo>
                  <a:pt x="0" y="791"/>
                </a:lnTo>
                <a:cubicBezTo>
                  <a:pt x="0" y="791"/>
                  <a:pt x="0" y="791"/>
                  <a:pt x="0" y="800"/>
                </a:cubicBezTo>
                <a:lnTo>
                  <a:pt x="0" y="800"/>
                </a:lnTo>
                <a:lnTo>
                  <a:pt x="0" y="800"/>
                </a:lnTo>
                <a:lnTo>
                  <a:pt x="0" y="800"/>
                </a:lnTo>
                <a:lnTo>
                  <a:pt x="0" y="800"/>
                </a:lnTo>
                <a:cubicBezTo>
                  <a:pt x="0" y="800"/>
                  <a:pt x="0" y="800"/>
                  <a:pt x="0" y="808"/>
                </a:cubicBezTo>
                <a:lnTo>
                  <a:pt x="0" y="808"/>
                </a:lnTo>
                <a:lnTo>
                  <a:pt x="0" y="808"/>
                </a:lnTo>
                <a:lnTo>
                  <a:pt x="0" y="808"/>
                </a:lnTo>
                <a:lnTo>
                  <a:pt x="0" y="808"/>
                </a:lnTo>
                <a:cubicBezTo>
                  <a:pt x="9" y="808"/>
                  <a:pt x="9" y="808"/>
                  <a:pt x="9" y="808"/>
                </a:cubicBezTo>
                <a:lnTo>
                  <a:pt x="9" y="808"/>
                </a:lnTo>
                <a:lnTo>
                  <a:pt x="9" y="808"/>
                </a:lnTo>
                <a:lnTo>
                  <a:pt x="9" y="808"/>
                </a:lnTo>
                <a:lnTo>
                  <a:pt x="9" y="817"/>
                </a:lnTo>
                <a:lnTo>
                  <a:pt x="9" y="817"/>
                </a:lnTo>
                <a:cubicBezTo>
                  <a:pt x="9" y="817"/>
                  <a:pt x="9" y="817"/>
                  <a:pt x="18" y="817"/>
                </a:cubicBezTo>
                <a:lnTo>
                  <a:pt x="18" y="817"/>
                </a:lnTo>
                <a:lnTo>
                  <a:pt x="18" y="817"/>
                </a:lnTo>
                <a:lnTo>
                  <a:pt x="18" y="817"/>
                </a:lnTo>
                <a:lnTo>
                  <a:pt x="18" y="817"/>
                </a:lnTo>
                <a:lnTo>
                  <a:pt x="18" y="817"/>
                </a:lnTo>
                <a:lnTo>
                  <a:pt x="18" y="817"/>
                </a:lnTo>
                <a:cubicBezTo>
                  <a:pt x="18" y="817"/>
                  <a:pt x="18" y="817"/>
                  <a:pt x="27" y="817"/>
                </a:cubicBezTo>
                <a:lnTo>
                  <a:pt x="27" y="817"/>
                </a:lnTo>
                <a:lnTo>
                  <a:pt x="27" y="817"/>
                </a:lnTo>
                <a:lnTo>
                  <a:pt x="27" y="817"/>
                </a:lnTo>
                <a:lnTo>
                  <a:pt x="27" y="817"/>
                </a:lnTo>
                <a:lnTo>
                  <a:pt x="27" y="817"/>
                </a:lnTo>
                <a:lnTo>
                  <a:pt x="36" y="817"/>
                </a:lnTo>
                <a:cubicBezTo>
                  <a:pt x="36" y="817"/>
                  <a:pt x="36" y="817"/>
                  <a:pt x="45" y="817"/>
                </a:cubicBezTo>
                <a:lnTo>
                  <a:pt x="45" y="817"/>
                </a:lnTo>
                <a:lnTo>
                  <a:pt x="45" y="817"/>
                </a:lnTo>
                <a:lnTo>
                  <a:pt x="45" y="817"/>
                </a:lnTo>
                <a:lnTo>
                  <a:pt x="45" y="817"/>
                </a:lnTo>
                <a:cubicBezTo>
                  <a:pt x="355" y="613"/>
                  <a:pt x="355" y="613"/>
                  <a:pt x="355" y="613"/>
                </a:cubicBezTo>
                <a:cubicBezTo>
                  <a:pt x="657" y="817"/>
                  <a:pt x="657" y="817"/>
                  <a:pt x="657" y="817"/>
                </a:cubicBezTo>
                <a:lnTo>
                  <a:pt x="657" y="817"/>
                </a:lnTo>
                <a:cubicBezTo>
                  <a:pt x="657" y="817"/>
                  <a:pt x="657" y="817"/>
                  <a:pt x="666" y="817"/>
                </a:cubicBezTo>
                <a:lnTo>
                  <a:pt x="666" y="817"/>
                </a:lnTo>
                <a:lnTo>
                  <a:pt x="666" y="817"/>
                </a:lnTo>
                <a:cubicBezTo>
                  <a:pt x="666" y="817"/>
                  <a:pt x="666" y="817"/>
                  <a:pt x="675" y="817"/>
                </a:cubicBezTo>
                <a:lnTo>
                  <a:pt x="675" y="817"/>
                </a:lnTo>
                <a:lnTo>
                  <a:pt x="675" y="817"/>
                </a:lnTo>
                <a:lnTo>
                  <a:pt x="675" y="817"/>
                </a:lnTo>
                <a:cubicBezTo>
                  <a:pt x="684" y="817"/>
                  <a:pt x="684" y="817"/>
                  <a:pt x="684" y="817"/>
                </a:cubicBezTo>
                <a:lnTo>
                  <a:pt x="684" y="817"/>
                </a:lnTo>
                <a:lnTo>
                  <a:pt x="684" y="817"/>
                </a:lnTo>
                <a:lnTo>
                  <a:pt x="684" y="817"/>
                </a:lnTo>
                <a:lnTo>
                  <a:pt x="684" y="817"/>
                </a:lnTo>
                <a:cubicBezTo>
                  <a:pt x="684" y="817"/>
                  <a:pt x="684" y="817"/>
                  <a:pt x="693" y="817"/>
                </a:cubicBezTo>
                <a:lnTo>
                  <a:pt x="693" y="817"/>
                </a:lnTo>
                <a:lnTo>
                  <a:pt x="693" y="817"/>
                </a:lnTo>
                <a:lnTo>
                  <a:pt x="693" y="817"/>
                </a:lnTo>
                <a:lnTo>
                  <a:pt x="693" y="817"/>
                </a:lnTo>
                <a:lnTo>
                  <a:pt x="693" y="817"/>
                </a:lnTo>
                <a:lnTo>
                  <a:pt x="693" y="817"/>
                </a:lnTo>
                <a:cubicBezTo>
                  <a:pt x="693" y="817"/>
                  <a:pt x="702" y="817"/>
                  <a:pt x="702" y="808"/>
                </a:cubicBezTo>
                <a:close/>
                <a:moveTo>
                  <a:pt x="373" y="551"/>
                </a:moveTo>
                <a:lnTo>
                  <a:pt x="373" y="551"/>
                </a:lnTo>
                <a:lnTo>
                  <a:pt x="373" y="551"/>
                </a:lnTo>
                <a:lnTo>
                  <a:pt x="373" y="551"/>
                </a:lnTo>
                <a:lnTo>
                  <a:pt x="373" y="551"/>
                </a:lnTo>
                <a:cubicBezTo>
                  <a:pt x="373" y="551"/>
                  <a:pt x="373" y="551"/>
                  <a:pt x="364" y="551"/>
                </a:cubicBezTo>
                <a:lnTo>
                  <a:pt x="364" y="551"/>
                </a:lnTo>
                <a:lnTo>
                  <a:pt x="364" y="551"/>
                </a:lnTo>
                <a:lnTo>
                  <a:pt x="364" y="551"/>
                </a:lnTo>
                <a:lnTo>
                  <a:pt x="364" y="551"/>
                </a:lnTo>
                <a:lnTo>
                  <a:pt x="364" y="551"/>
                </a:lnTo>
                <a:lnTo>
                  <a:pt x="364" y="551"/>
                </a:lnTo>
                <a:cubicBezTo>
                  <a:pt x="355" y="551"/>
                  <a:pt x="355" y="551"/>
                  <a:pt x="355" y="551"/>
                </a:cubicBezTo>
                <a:lnTo>
                  <a:pt x="355" y="551"/>
                </a:lnTo>
                <a:lnTo>
                  <a:pt x="355" y="551"/>
                </a:lnTo>
                <a:lnTo>
                  <a:pt x="355" y="551"/>
                </a:lnTo>
                <a:lnTo>
                  <a:pt x="355" y="551"/>
                </a:lnTo>
                <a:lnTo>
                  <a:pt x="355" y="551"/>
                </a:lnTo>
                <a:cubicBezTo>
                  <a:pt x="347" y="551"/>
                  <a:pt x="347" y="551"/>
                  <a:pt x="347" y="551"/>
                </a:cubicBezTo>
                <a:lnTo>
                  <a:pt x="347" y="551"/>
                </a:lnTo>
                <a:lnTo>
                  <a:pt x="347" y="551"/>
                </a:lnTo>
                <a:lnTo>
                  <a:pt x="347" y="551"/>
                </a:lnTo>
                <a:lnTo>
                  <a:pt x="347" y="551"/>
                </a:lnTo>
                <a:lnTo>
                  <a:pt x="347" y="551"/>
                </a:lnTo>
                <a:lnTo>
                  <a:pt x="338" y="551"/>
                </a:lnTo>
                <a:lnTo>
                  <a:pt x="338" y="551"/>
                </a:lnTo>
                <a:lnTo>
                  <a:pt x="338" y="551"/>
                </a:lnTo>
                <a:lnTo>
                  <a:pt x="338" y="551"/>
                </a:lnTo>
                <a:lnTo>
                  <a:pt x="338" y="551"/>
                </a:lnTo>
                <a:lnTo>
                  <a:pt x="338" y="551"/>
                </a:lnTo>
                <a:cubicBezTo>
                  <a:pt x="98" y="711"/>
                  <a:pt x="98" y="711"/>
                  <a:pt x="98" y="711"/>
                </a:cubicBezTo>
                <a:cubicBezTo>
                  <a:pt x="355" y="107"/>
                  <a:pt x="355" y="107"/>
                  <a:pt x="355" y="107"/>
                </a:cubicBezTo>
                <a:cubicBezTo>
                  <a:pt x="613" y="711"/>
                  <a:pt x="613" y="711"/>
                  <a:pt x="613" y="711"/>
                </a:cubicBezTo>
                <a:lnTo>
                  <a:pt x="373" y="55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Quattrocento Sans"/>
              <a:buNone/>
            </a:pPr>
            <a:endParaRPr sz="1800" b="0" i="0" u="none" strike="noStrike" cap="none">
              <a:solidFill>
                <a:srgbClr val="999999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</p:txBody>
      </p:sp>
      <p:sp>
        <p:nvSpPr>
          <p:cNvPr id="165" name="Google Shape;165;p73"/>
          <p:cNvSpPr/>
          <p:nvPr/>
        </p:nvSpPr>
        <p:spPr>
          <a:xfrm>
            <a:off x="6903455" y="2613678"/>
            <a:ext cx="527497" cy="453893"/>
          </a:xfrm>
          <a:custGeom>
            <a:avLst/>
            <a:gdLst/>
            <a:ahLst/>
            <a:cxnLst/>
            <a:rect l="l" t="t" r="r" b="b"/>
            <a:pathLst>
              <a:path w="950" h="818" extrusionOk="0">
                <a:moveTo>
                  <a:pt x="478" y="817"/>
                </a:moveTo>
                <a:lnTo>
                  <a:pt x="478" y="817"/>
                </a:lnTo>
                <a:cubicBezTo>
                  <a:pt x="469" y="817"/>
                  <a:pt x="461" y="817"/>
                  <a:pt x="451" y="808"/>
                </a:cubicBezTo>
                <a:cubicBezTo>
                  <a:pt x="142" y="498"/>
                  <a:pt x="142" y="498"/>
                  <a:pt x="142" y="498"/>
                </a:cubicBezTo>
                <a:lnTo>
                  <a:pt x="142" y="498"/>
                </a:lnTo>
                <a:cubicBezTo>
                  <a:pt x="80" y="436"/>
                  <a:pt x="80" y="436"/>
                  <a:pt x="80" y="436"/>
                </a:cubicBezTo>
                <a:cubicBezTo>
                  <a:pt x="26" y="382"/>
                  <a:pt x="0" y="320"/>
                  <a:pt x="0" y="258"/>
                </a:cubicBezTo>
                <a:cubicBezTo>
                  <a:pt x="0" y="187"/>
                  <a:pt x="26" y="125"/>
                  <a:pt x="80" y="80"/>
                </a:cubicBezTo>
                <a:cubicBezTo>
                  <a:pt x="124" y="27"/>
                  <a:pt x="186" y="0"/>
                  <a:pt x="257" y="0"/>
                </a:cubicBezTo>
                <a:cubicBezTo>
                  <a:pt x="319" y="0"/>
                  <a:pt x="390" y="27"/>
                  <a:pt x="434" y="80"/>
                </a:cubicBezTo>
                <a:cubicBezTo>
                  <a:pt x="478" y="116"/>
                  <a:pt x="478" y="116"/>
                  <a:pt x="478" y="116"/>
                </a:cubicBezTo>
                <a:cubicBezTo>
                  <a:pt x="514" y="80"/>
                  <a:pt x="514" y="80"/>
                  <a:pt x="514" y="80"/>
                </a:cubicBezTo>
                <a:cubicBezTo>
                  <a:pt x="567" y="27"/>
                  <a:pt x="629" y="0"/>
                  <a:pt x="691" y="0"/>
                </a:cubicBezTo>
                <a:cubicBezTo>
                  <a:pt x="762" y="0"/>
                  <a:pt x="825" y="27"/>
                  <a:pt x="869" y="80"/>
                </a:cubicBezTo>
                <a:cubicBezTo>
                  <a:pt x="922" y="125"/>
                  <a:pt x="949" y="187"/>
                  <a:pt x="949" y="258"/>
                </a:cubicBezTo>
                <a:cubicBezTo>
                  <a:pt x="949" y="320"/>
                  <a:pt x="922" y="382"/>
                  <a:pt x="869" y="436"/>
                </a:cubicBezTo>
                <a:lnTo>
                  <a:pt x="869" y="436"/>
                </a:lnTo>
                <a:cubicBezTo>
                  <a:pt x="807" y="498"/>
                  <a:pt x="807" y="498"/>
                  <a:pt x="807" y="498"/>
                </a:cubicBezTo>
                <a:lnTo>
                  <a:pt x="807" y="498"/>
                </a:lnTo>
                <a:cubicBezTo>
                  <a:pt x="496" y="808"/>
                  <a:pt x="496" y="808"/>
                  <a:pt x="496" y="808"/>
                </a:cubicBezTo>
                <a:cubicBezTo>
                  <a:pt x="487" y="817"/>
                  <a:pt x="478" y="817"/>
                  <a:pt x="478" y="817"/>
                </a:cubicBezTo>
                <a:close/>
                <a:moveTo>
                  <a:pt x="186" y="453"/>
                </a:moveTo>
                <a:lnTo>
                  <a:pt x="186" y="453"/>
                </a:lnTo>
                <a:cubicBezTo>
                  <a:pt x="478" y="746"/>
                  <a:pt x="478" y="746"/>
                  <a:pt x="478" y="746"/>
                </a:cubicBezTo>
                <a:cubicBezTo>
                  <a:pt x="762" y="453"/>
                  <a:pt x="762" y="453"/>
                  <a:pt x="762" y="453"/>
                </a:cubicBezTo>
                <a:cubicBezTo>
                  <a:pt x="762" y="453"/>
                  <a:pt x="762" y="453"/>
                  <a:pt x="771" y="453"/>
                </a:cubicBezTo>
                <a:cubicBezTo>
                  <a:pt x="833" y="391"/>
                  <a:pt x="833" y="391"/>
                  <a:pt x="833" y="391"/>
                </a:cubicBezTo>
                <a:cubicBezTo>
                  <a:pt x="869" y="356"/>
                  <a:pt x="887" y="302"/>
                  <a:pt x="887" y="258"/>
                </a:cubicBezTo>
                <a:cubicBezTo>
                  <a:pt x="887" y="205"/>
                  <a:pt x="869" y="151"/>
                  <a:pt x="833" y="116"/>
                </a:cubicBezTo>
                <a:cubicBezTo>
                  <a:pt x="798" y="80"/>
                  <a:pt x="745" y="63"/>
                  <a:pt x="691" y="63"/>
                </a:cubicBezTo>
                <a:cubicBezTo>
                  <a:pt x="647" y="63"/>
                  <a:pt x="594" y="80"/>
                  <a:pt x="558" y="116"/>
                </a:cubicBezTo>
                <a:cubicBezTo>
                  <a:pt x="496" y="178"/>
                  <a:pt x="496" y="178"/>
                  <a:pt x="496" y="178"/>
                </a:cubicBezTo>
                <a:cubicBezTo>
                  <a:pt x="487" y="187"/>
                  <a:pt x="478" y="187"/>
                  <a:pt x="478" y="187"/>
                </a:cubicBezTo>
                <a:cubicBezTo>
                  <a:pt x="469" y="187"/>
                  <a:pt x="461" y="187"/>
                  <a:pt x="451" y="178"/>
                </a:cubicBezTo>
                <a:cubicBezTo>
                  <a:pt x="390" y="116"/>
                  <a:pt x="390" y="116"/>
                  <a:pt x="390" y="116"/>
                </a:cubicBezTo>
                <a:cubicBezTo>
                  <a:pt x="355" y="80"/>
                  <a:pt x="310" y="63"/>
                  <a:pt x="257" y="63"/>
                </a:cubicBezTo>
                <a:cubicBezTo>
                  <a:pt x="204" y="63"/>
                  <a:pt x="159" y="80"/>
                  <a:pt x="115" y="116"/>
                </a:cubicBezTo>
                <a:cubicBezTo>
                  <a:pt x="80" y="151"/>
                  <a:pt x="62" y="205"/>
                  <a:pt x="62" y="258"/>
                </a:cubicBezTo>
                <a:cubicBezTo>
                  <a:pt x="62" y="302"/>
                  <a:pt x="80" y="356"/>
                  <a:pt x="115" y="391"/>
                </a:cubicBezTo>
                <a:cubicBezTo>
                  <a:pt x="186" y="453"/>
                  <a:pt x="186" y="453"/>
                  <a:pt x="186" y="453"/>
                </a:cubicBezTo>
                <a:close/>
                <a:moveTo>
                  <a:pt x="851" y="409"/>
                </a:moveTo>
                <a:lnTo>
                  <a:pt x="851" y="409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Quattrocento Sans"/>
              <a:buNone/>
            </a:pPr>
            <a:endParaRPr sz="1800" b="0" i="0" u="none" strike="noStrike" cap="none">
              <a:solidFill>
                <a:srgbClr val="999999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</p:txBody>
      </p:sp>
      <p:sp>
        <p:nvSpPr>
          <p:cNvPr id="166" name="Google Shape;166;p73"/>
          <p:cNvSpPr/>
          <p:nvPr/>
        </p:nvSpPr>
        <p:spPr>
          <a:xfrm>
            <a:off x="2565719" y="2574423"/>
            <a:ext cx="326313" cy="515229"/>
          </a:xfrm>
          <a:custGeom>
            <a:avLst/>
            <a:gdLst/>
            <a:ahLst/>
            <a:cxnLst/>
            <a:rect l="l" t="t" r="r" b="b"/>
            <a:pathLst>
              <a:path w="587" h="925" extrusionOk="0">
                <a:moveTo>
                  <a:pt x="302" y="924"/>
                </a:moveTo>
                <a:lnTo>
                  <a:pt x="302" y="924"/>
                </a:lnTo>
                <a:cubicBezTo>
                  <a:pt x="284" y="924"/>
                  <a:pt x="275" y="915"/>
                  <a:pt x="275" y="906"/>
                </a:cubicBezTo>
                <a:cubicBezTo>
                  <a:pt x="275" y="906"/>
                  <a:pt x="204" y="800"/>
                  <a:pt x="142" y="666"/>
                </a:cubicBezTo>
                <a:cubicBezTo>
                  <a:pt x="44" y="489"/>
                  <a:pt x="0" y="365"/>
                  <a:pt x="0" y="294"/>
                </a:cubicBezTo>
                <a:cubicBezTo>
                  <a:pt x="0" y="125"/>
                  <a:pt x="133" y="0"/>
                  <a:pt x="293" y="0"/>
                </a:cubicBezTo>
                <a:cubicBezTo>
                  <a:pt x="453" y="0"/>
                  <a:pt x="586" y="125"/>
                  <a:pt x="586" y="294"/>
                </a:cubicBezTo>
                <a:cubicBezTo>
                  <a:pt x="586" y="365"/>
                  <a:pt x="541" y="489"/>
                  <a:pt x="453" y="666"/>
                </a:cubicBezTo>
                <a:cubicBezTo>
                  <a:pt x="391" y="800"/>
                  <a:pt x="328" y="906"/>
                  <a:pt x="328" y="906"/>
                </a:cubicBezTo>
                <a:cubicBezTo>
                  <a:pt x="319" y="915"/>
                  <a:pt x="311" y="924"/>
                  <a:pt x="302" y="924"/>
                </a:cubicBezTo>
                <a:close/>
                <a:moveTo>
                  <a:pt x="293" y="54"/>
                </a:moveTo>
                <a:lnTo>
                  <a:pt x="293" y="54"/>
                </a:lnTo>
                <a:cubicBezTo>
                  <a:pt x="169" y="54"/>
                  <a:pt x="62" y="160"/>
                  <a:pt x="62" y="294"/>
                </a:cubicBezTo>
                <a:cubicBezTo>
                  <a:pt x="62" y="338"/>
                  <a:pt x="80" y="436"/>
                  <a:pt x="195" y="640"/>
                </a:cubicBezTo>
                <a:cubicBezTo>
                  <a:pt x="231" y="720"/>
                  <a:pt x="275" y="791"/>
                  <a:pt x="302" y="835"/>
                </a:cubicBezTo>
                <a:cubicBezTo>
                  <a:pt x="319" y="791"/>
                  <a:pt x="364" y="720"/>
                  <a:pt x="399" y="640"/>
                </a:cubicBezTo>
                <a:cubicBezTo>
                  <a:pt x="506" y="436"/>
                  <a:pt x="524" y="338"/>
                  <a:pt x="524" y="294"/>
                </a:cubicBezTo>
                <a:cubicBezTo>
                  <a:pt x="524" y="160"/>
                  <a:pt x="426" y="54"/>
                  <a:pt x="293" y="54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Quattrocento Sans"/>
              <a:buNone/>
            </a:pPr>
            <a:endParaRPr sz="1800" b="0" i="0" u="none" strike="noStrike" cap="none">
              <a:solidFill>
                <a:srgbClr val="999999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</p:txBody>
      </p:sp>
      <p:sp>
        <p:nvSpPr>
          <p:cNvPr id="167" name="Google Shape;167;p73"/>
          <p:cNvSpPr/>
          <p:nvPr/>
        </p:nvSpPr>
        <p:spPr>
          <a:xfrm>
            <a:off x="2654044" y="2655388"/>
            <a:ext cx="154570" cy="154568"/>
          </a:xfrm>
          <a:custGeom>
            <a:avLst/>
            <a:gdLst/>
            <a:ahLst/>
            <a:cxnLst/>
            <a:rect l="l" t="t" r="r" b="b"/>
            <a:pathLst>
              <a:path w="276" h="277" extrusionOk="0">
                <a:moveTo>
                  <a:pt x="133" y="276"/>
                </a:moveTo>
                <a:lnTo>
                  <a:pt x="133" y="276"/>
                </a:lnTo>
                <a:cubicBezTo>
                  <a:pt x="62" y="276"/>
                  <a:pt x="0" y="213"/>
                  <a:pt x="0" y="142"/>
                </a:cubicBezTo>
                <a:cubicBezTo>
                  <a:pt x="0" y="63"/>
                  <a:pt x="62" y="0"/>
                  <a:pt x="133" y="0"/>
                </a:cubicBezTo>
                <a:cubicBezTo>
                  <a:pt x="213" y="0"/>
                  <a:pt x="275" y="63"/>
                  <a:pt x="275" y="142"/>
                </a:cubicBezTo>
                <a:cubicBezTo>
                  <a:pt x="275" y="213"/>
                  <a:pt x="213" y="276"/>
                  <a:pt x="133" y="276"/>
                </a:cubicBezTo>
                <a:close/>
                <a:moveTo>
                  <a:pt x="133" y="63"/>
                </a:moveTo>
                <a:lnTo>
                  <a:pt x="133" y="63"/>
                </a:lnTo>
                <a:cubicBezTo>
                  <a:pt x="88" y="63"/>
                  <a:pt x="62" y="98"/>
                  <a:pt x="62" y="142"/>
                </a:cubicBezTo>
                <a:cubicBezTo>
                  <a:pt x="62" y="178"/>
                  <a:pt x="88" y="213"/>
                  <a:pt x="133" y="213"/>
                </a:cubicBezTo>
                <a:cubicBezTo>
                  <a:pt x="177" y="213"/>
                  <a:pt x="213" y="178"/>
                  <a:pt x="213" y="142"/>
                </a:cubicBezTo>
                <a:cubicBezTo>
                  <a:pt x="213" y="98"/>
                  <a:pt x="177" y="63"/>
                  <a:pt x="133" y="63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Quattrocento Sans"/>
              <a:buNone/>
            </a:pPr>
            <a:endParaRPr sz="1800" b="0" i="0" u="none" strike="noStrike" cap="none">
              <a:solidFill>
                <a:srgbClr val="999999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</p:txBody>
      </p:sp>
      <p:sp>
        <p:nvSpPr>
          <p:cNvPr id="168" name="Google Shape;168;p73"/>
          <p:cNvSpPr txBox="1">
            <a:spLocks noGrp="1"/>
          </p:cNvSpPr>
          <p:nvPr>
            <p:ph type="body" idx="1"/>
          </p:nvPr>
        </p:nvSpPr>
        <p:spPr>
          <a:xfrm>
            <a:off x="1817871" y="3198841"/>
            <a:ext cx="1832282" cy="9727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813"/>
              </a:spcBef>
              <a:spcAft>
                <a:spcPts val="0"/>
              </a:spcAft>
              <a:buSzPts val="1800"/>
              <a:buNone/>
              <a:defRPr sz="1800" b="1" i="0" u="none" strike="noStrike" cap="none">
                <a:solidFill>
                  <a:schemeClr val="lt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1pPr>
            <a:lvl2pPr marL="91440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69" name="Google Shape;169;p73"/>
          <p:cNvSpPr txBox="1">
            <a:spLocks noGrp="1"/>
          </p:cNvSpPr>
          <p:nvPr>
            <p:ph type="body" idx="2"/>
          </p:nvPr>
        </p:nvSpPr>
        <p:spPr>
          <a:xfrm>
            <a:off x="4038262" y="3186134"/>
            <a:ext cx="1832282" cy="9727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813"/>
              </a:spcBef>
              <a:spcAft>
                <a:spcPts val="0"/>
              </a:spcAft>
              <a:buSzPts val="1800"/>
              <a:buNone/>
              <a:defRPr sz="1800" b="1" i="0" u="none" strike="noStrike" cap="none">
                <a:solidFill>
                  <a:schemeClr val="lt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1pPr>
            <a:lvl2pPr marL="91440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70" name="Google Shape;170;p73"/>
          <p:cNvSpPr txBox="1">
            <a:spLocks noGrp="1"/>
          </p:cNvSpPr>
          <p:nvPr>
            <p:ph type="body" idx="3"/>
          </p:nvPr>
        </p:nvSpPr>
        <p:spPr>
          <a:xfrm>
            <a:off x="6248378" y="3186133"/>
            <a:ext cx="1832282" cy="9727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813"/>
              </a:spcBef>
              <a:spcAft>
                <a:spcPts val="0"/>
              </a:spcAft>
              <a:buSzPts val="1800"/>
              <a:buNone/>
              <a:defRPr sz="1800" b="1" i="0" u="none" strike="noStrike" cap="none">
                <a:solidFill>
                  <a:schemeClr val="lt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1pPr>
            <a:lvl2pPr marL="91440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71" name="Google Shape;171;p73"/>
          <p:cNvSpPr txBox="1">
            <a:spLocks noGrp="1"/>
          </p:cNvSpPr>
          <p:nvPr>
            <p:ph type="body" idx="4"/>
          </p:nvPr>
        </p:nvSpPr>
        <p:spPr>
          <a:xfrm>
            <a:off x="8465000" y="3173210"/>
            <a:ext cx="1832282" cy="9727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813"/>
              </a:spcBef>
              <a:spcAft>
                <a:spcPts val="0"/>
              </a:spcAft>
              <a:buSzPts val="1800"/>
              <a:buNone/>
              <a:defRPr sz="1800" b="1" i="0" u="none" strike="noStrike" cap="none">
                <a:solidFill>
                  <a:schemeClr val="lt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1pPr>
            <a:lvl2pPr marL="91440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enu #4">
  <p:cSld name="Menu #4">
    <p:spTree>
      <p:nvGrpSpPr>
        <p:cNvPr id="1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Google Shape;173;p74"/>
          <p:cNvSpPr txBox="1">
            <a:spLocks noGrp="1"/>
          </p:cNvSpPr>
          <p:nvPr>
            <p:ph type="title"/>
          </p:nvPr>
        </p:nvSpPr>
        <p:spPr>
          <a:xfrm>
            <a:off x="838470" y="250276"/>
            <a:ext cx="10513107" cy="43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ctr" anchorCtr="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grpSp>
        <p:nvGrpSpPr>
          <p:cNvPr id="174" name="Google Shape;174;p74"/>
          <p:cNvGrpSpPr/>
          <p:nvPr/>
        </p:nvGrpSpPr>
        <p:grpSpPr>
          <a:xfrm>
            <a:off x="5251847" y="698463"/>
            <a:ext cx="1688306" cy="27195"/>
            <a:chOff x="9673249" y="2043533"/>
            <a:chExt cx="7919727" cy="127577"/>
          </a:xfrm>
        </p:grpSpPr>
        <p:sp>
          <p:nvSpPr>
            <p:cNvPr id="175" name="Google Shape;175;p74"/>
            <p:cNvSpPr/>
            <p:nvPr/>
          </p:nvSpPr>
          <p:spPr>
            <a:xfrm>
              <a:off x="9673249" y="2043533"/>
              <a:ext cx="1201582" cy="127577"/>
            </a:xfrm>
            <a:prstGeom prst="rect">
              <a:avLst/>
            </a:prstGeom>
            <a:solidFill>
              <a:srgbClr val="0E80C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3600"/>
                <a:buFont typeface="Quattrocento Sans"/>
                <a:buNone/>
              </a:pPr>
              <a:endParaRPr sz="3600" b="0" i="0" u="none" strike="noStrike" cap="none">
                <a:solidFill>
                  <a:srgbClr val="FFFFFF"/>
                </a:solidFill>
                <a:latin typeface="Lato Light"/>
                <a:ea typeface="Lato Light"/>
                <a:cs typeface="Lato Light"/>
                <a:sym typeface="Lato Light"/>
              </a:endParaRPr>
            </a:p>
          </p:txBody>
        </p:sp>
        <p:sp>
          <p:nvSpPr>
            <p:cNvPr id="176" name="Google Shape;176;p74"/>
            <p:cNvSpPr/>
            <p:nvPr/>
          </p:nvSpPr>
          <p:spPr>
            <a:xfrm>
              <a:off x="10988830" y="2043533"/>
              <a:ext cx="1201582" cy="127577"/>
            </a:xfrm>
            <a:prstGeom prst="rect">
              <a:avLst/>
            </a:prstGeom>
            <a:solidFill>
              <a:srgbClr val="119CF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3600"/>
                <a:buFont typeface="Quattrocento Sans"/>
                <a:buNone/>
              </a:pPr>
              <a:endParaRPr sz="3600" b="0" i="0" u="none" strike="noStrike" cap="none">
                <a:solidFill>
                  <a:srgbClr val="FFFFFF"/>
                </a:solidFill>
                <a:latin typeface="Lato Light"/>
                <a:ea typeface="Lato Light"/>
                <a:cs typeface="Lato Light"/>
                <a:sym typeface="Lato Light"/>
              </a:endParaRPr>
            </a:p>
          </p:txBody>
        </p:sp>
        <p:sp>
          <p:nvSpPr>
            <p:cNvPr id="177" name="Google Shape;177;p74"/>
            <p:cNvSpPr/>
            <p:nvPr/>
          </p:nvSpPr>
          <p:spPr>
            <a:xfrm>
              <a:off x="12351686" y="2043533"/>
              <a:ext cx="1201582" cy="127577"/>
            </a:xfrm>
            <a:prstGeom prst="rect">
              <a:avLst/>
            </a:prstGeom>
            <a:solidFill>
              <a:srgbClr val="44546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3600"/>
                <a:buFont typeface="Quattrocento Sans"/>
                <a:buNone/>
              </a:pPr>
              <a:endParaRPr sz="3600" b="0" i="0" u="none" strike="noStrike" cap="none">
                <a:solidFill>
                  <a:srgbClr val="FFFFFF"/>
                </a:solidFill>
                <a:latin typeface="Lato Light"/>
                <a:ea typeface="Lato Light"/>
                <a:cs typeface="Lato Light"/>
                <a:sym typeface="Lato Light"/>
              </a:endParaRPr>
            </a:p>
          </p:txBody>
        </p:sp>
        <p:sp>
          <p:nvSpPr>
            <p:cNvPr id="178" name="Google Shape;178;p74"/>
            <p:cNvSpPr/>
            <p:nvPr/>
          </p:nvSpPr>
          <p:spPr>
            <a:xfrm>
              <a:off x="13695169" y="2043533"/>
              <a:ext cx="1201582" cy="127577"/>
            </a:xfrm>
            <a:prstGeom prst="rect">
              <a:avLst/>
            </a:prstGeom>
            <a:solidFill>
              <a:srgbClr val="8AC15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3600"/>
                <a:buFont typeface="Quattrocento Sans"/>
                <a:buNone/>
              </a:pPr>
              <a:endParaRPr sz="3600" b="0" i="0" u="none" strike="noStrike" cap="none">
                <a:solidFill>
                  <a:srgbClr val="FFFFFF"/>
                </a:solidFill>
                <a:latin typeface="Lato Light"/>
                <a:ea typeface="Lato Light"/>
                <a:cs typeface="Lato Light"/>
                <a:sym typeface="Lato Light"/>
              </a:endParaRPr>
            </a:p>
          </p:txBody>
        </p:sp>
        <p:sp>
          <p:nvSpPr>
            <p:cNvPr id="179" name="Google Shape;179;p74"/>
            <p:cNvSpPr/>
            <p:nvPr/>
          </p:nvSpPr>
          <p:spPr>
            <a:xfrm>
              <a:off x="15026793" y="2043533"/>
              <a:ext cx="1201582" cy="127577"/>
            </a:xfrm>
            <a:prstGeom prst="rect">
              <a:avLst/>
            </a:prstGeom>
            <a:solidFill>
              <a:srgbClr val="BAEF6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3600"/>
                <a:buFont typeface="Quattrocento Sans"/>
                <a:buNone/>
              </a:pPr>
              <a:endParaRPr sz="3600" b="0" i="0" u="none" strike="noStrike" cap="none">
                <a:solidFill>
                  <a:srgbClr val="FFFFFF"/>
                </a:solidFill>
                <a:latin typeface="Lato Light"/>
                <a:ea typeface="Lato Light"/>
                <a:cs typeface="Lato Light"/>
                <a:sym typeface="Lato Light"/>
              </a:endParaRPr>
            </a:p>
          </p:txBody>
        </p:sp>
        <p:sp>
          <p:nvSpPr>
            <p:cNvPr id="180" name="Google Shape;180;p74"/>
            <p:cNvSpPr/>
            <p:nvPr/>
          </p:nvSpPr>
          <p:spPr>
            <a:xfrm>
              <a:off x="16391394" y="2043533"/>
              <a:ext cx="1201582" cy="127577"/>
            </a:xfrm>
            <a:prstGeom prst="rect">
              <a:avLst/>
            </a:prstGeom>
            <a:solidFill>
              <a:srgbClr val="A9A8A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3600"/>
                <a:buFont typeface="Quattrocento Sans"/>
                <a:buNone/>
              </a:pPr>
              <a:endParaRPr sz="3600" b="0" i="0" u="none" strike="noStrike" cap="none">
                <a:solidFill>
                  <a:srgbClr val="FFFFFF"/>
                </a:solidFill>
                <a:latin typeface="Lato Light"/>
                <a:ea typeface="Lato Light"/>
                <a:cs typeface="Lato Light"/>
                <a:sym typeface="Lato Light"/>
              </a:endParaRPr>
            </a:p>
          </p:txBody>
        </p:sp>
      </p:grpSp>
      <p:cxnSp>
        <p:nvCxnSpPr>
          <p:cNvPr id="181" name="Google Shape;181;p74"/>
          <p:cNvCxnSpPr/>
          <p:nvPr/>
        </p:nvCxnSpPr>
        <p:spPr>
          <a:xfrm>
            <a:off x="-9168" y="3020687"/>
            <a:ext cx="12210336" cy="2748"/>
          </a:xfrm>
          <a:prstGeom prst="straightConnector1">
            <a:avLst/>
          </a:prstGeom>
          <a:noFill/>
          <a:ln w="63500" cap="flat" cmpd="sng">
            <a:solidFill>
              <a:srgbClr val="7F7F7F">
                <a:alpha val="20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82" name="Google Shape;182;p74"/>
          <p:cNvSpPr/>
          <p:nvPr/>
        </p:nvSpPr>
        <p:spPr>
          <a:xfrm>
            <a:off x="796243" y="1995370"/>
            <a:ext cx="2300776" cy="2056131"/>
          </a:xfrm>
          <a:custGeom>
            <a:avLst/>
            <a:gdLst/>
            <a:ahLst/>
            <a:cxnLst/>
            <a:rect l="l" t="t" r="r" b="b"/>
            <a:pathLst>
              <a:path w="3690" h="3299" extrusionOk="0">
                <a:moveTo>
                  <a:pt x="2487" y="0"/>
                </a:moveTo>
                <a:lnTo>
                  <a:pt x="2487" y="0"/>
                </a:lnTo>
                <a:cubicBezTo>
                  <a:pt x="1194" y="0"/>
                  <a:pt x="1194" y="0"/>
                  <a:pt x="1194" y="0"/>
                </a:cubicBezTo>
                <a:cubicBezTo>
                  <a:pt x="1003" y="0"/>
                  <a:pt x="834" y="100"/>
                  <a:pt x="743" y="260"/>
                </a:cubicBezTo>
                <a:cubicBezTo>
                  <a:pt x="92" y="1385"/>
                  <a:pt x="92" y="1385"/>
                  <a:pt x="92" y="1385"/>
                </a:cubicBezTo>
                <a:cubicBezTo>
                  <a:pt x="0" y="1546"/>
                  <a:pt x="0" y="1745"/>
                  <a:pt x="92" y="1913"/>
                </a:cubicBezTo>
                <a:cubicBezTo>
                  <a:pt x="743" y="3031"/>
                  <a:pt x="743" y="3031"/>
                  <a:pt x="743" y="3031"/>
                </a:cubicBezTo>
                <a:cubicBezTo>
                  <a:pt x="834" y="3199"/>
                  <a:pt x="1003" y="3298"/>
                  <a:pt x="1194" y="3298"/>
                </a:cubicBezTo>
                <a:cubicBezTo>
                  <a:pt x="2487" y="3298"/>
                  <a:pt x="2487" y="3298"/>
                  <a:pt x="2487" y="3298"/>
                </a:cubicBezTo>
                <a:cubicBezTo>
                  <a:pt x="2679" y="3298"/>
                  <a:pt x="2855" y="3199"/>
                  <a:pt x="2946" y="3031"/>
                </a:cubicBezTo>
                <a:cubicBezTo>
                  <a:pt x="3589" y="1913"/>
                  <a:pt x="3589" y="1913"/>
                  <a:pt x="3589" y="1913"/>
                </a:cubicBezTo>
                <a:cubicBezTo>
                  <a:pt x="3689" y="1745"/>
                  <a:pt x="3689" y="1546"/>
                  <a:pt x="3589" y="1385"/>
                </a:cubicBezTo>
                <a:cubicBezTo>
                  <a:pt x="2946" y="260"/>
                  <a:pt x="2946" y="260"/>
                  <a:pt x="2946" y="260"/>
                </a:cubicBezTo>
                <a:cubicBezTo>
                  <a:pt x="2855" y="100"/>
                  <a:pt x="2679" y="0"/>
                  <a:pt x="2487" y="0"/>
                </a:cubicBezTo>
              </a:path>
            </a:pathLst>
          </a:custGeom>
          <a:solidFill>
            <a:srgbClr val="FEFFFF"/>
          </a:solidFill>
          <a:ln w="63500" cap="flat" cmpd="sng">
            <a:solidFill>
              <a:srgbClr val="89F3D3"/>
            </a:solidFill>
            <a:prstDash val="solid"/>
            <a:bevel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Quattrocento Sans"/>
              <a:buNone/>
            </a:pPr>
            <a:endParaRPr sz="1800" b="0" i="0" u="none" strike="noStrike" cap="none">
              <a:solidFill>
                <a:srgbClr val="9A9998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</p:txBody>
      </p:sp>
      <p:sp>
        <p:nvSpPr>
          <p:cNvPr id="183" name="Google Shape;183;p74"/>
          <p:cNvSpPr/>
          <p:nvPr/>
        </p:nvSpPr>
        <p:spPr>
          <a:xfrm>
            <a:off x="3525838" y="1995370"/>
            <a:ext cx="2300778" cy="2056131"/>
          </a:xfrm>
          <a:custGeom>
            <a:avLst/>
            <a:gdLst/>
            <a:ahLst/>
            <a:cxnLst/>
            <a:rect l="l" t="t" r="r" b="b"/>
            <a:pathLst>
              <a:path w="3690" h="3299" extrusionOk="0">
                <a:moveTo>
                  <a:pt x="2487" y="0"/>
                </a:moveTo>
                <a:lnTo>
                  <a:pt x="2487" y="0"/>
                </a:lnTo>
                <a:cubicBezTo>
                  <a:pt x="1194" y="0"/>
                  <a:pt x="1194" y="0"/>
                  <a:pt x="1194" y="0"/>
                </a:cubicBezTo>
                <a:cubicBezTo>
                  <a:pt x="1003" y="0"/>
                  <a:pt x="835" y="100"/>
                  <a:pt x="743" y="260"/>
                </a:cubicBezTo>
                <a:cubicBezTo>
                  <a:pt x="92" y="1385"/>
                  <a:pt x="92" y="1385"/>
                  <a:pt x="92" y="1385"/>
                </a:cubicBezTo>
                <a:cubicBezTo>
                  <a:pt x="0" y="1546"/>
                  <a:pt x="0" y="1745"/>
                  <a:pt x="92" y="1913"/>
                </a:cubicBezTo>
                <a:cubicBezTo>
                  <a:pt x="743" y="3031"/>
                  <a:pt x="743" y="3031"/>
                  <a:pt x="743" y="3031"/>
                </a:cubicBezTo>
                <a:cubicBezTo>
                  <a:pt x="835" y="3199"/>
                  <a:pt x="1003" y="3298"/>
                  <a:pt x="1194" y="3298"/>
                </a:cubicBezTo>
                <a:cubicBezTo>
                  <a:pt x="2487" y="3298"/>
                  <a:pt x="2487" y="3298"/>
                  <a:pt x="2487" y="3298"/>
                </a:cubicBezTo>
                <a:cubicBezTo>
                  <a:pt x="2679" y="3298"/>
                  <a:pt x="2847" y="3199"/>
                  <a:pt x="2947" y="3031"/>
                </a:cubicBezTo>
                <a:cubicBezTo>
                  <a:pt x="3589" y="1913"/>
                  <a:pt x="3589" y="1913"/>
                  <a:pt x="3589" y="1913"/>
                </a:cubicBezTo>
                <a:cubicBezTo>
                  <a:pt x="3689" y="1745"/>
                  <a:pt x="3689" y="1546"/>
                  <a:pt x="3589" y="1385"/>
                </a:cubicBezTo>
                <a:cubicBezTo>
                  <a:pt x="2947" y="260"/>
                  <a:pt x="2947" y="260"/>
                  <a:pt x="2947" y="260"/>
                </a:cubicBezTo>
                <a:cubicBezTo>
                  <a:pt x="2847" y="100"/>
                  <a:pt x="2679" y="0"/>
                  <a:pt x="2487" y="0"/>
                </a:cubicBezTo>
              </a:path>
            </a:pathLst>
          </a:custGeom>
          <a:solidFill>
            <a:srgbClr val="FEFFFF"/>
          </a:solidFill>
          <a:ln w="63500" cap="flat" cmpd="sng">
            <a:solidFill>
              <a:srgbClr val="69B8F8"/>
            </a:solidFill>
            <a:prstDash val="solid"/>
            <a:bevel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Quattrocento Sans"/>
              <a:buNone/>
            </a:pPr>
            <a:endParaRPr sz="1800" b="0" i="0" u="none" strike="noStrike" cap="none">
              <a:solidFill>
                <a:srgbClr val="9A9998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</p:txBody>
      </p:sp>
      <p:sp>
        <p:nvSpPr>
          <p:cNvPr id="184" name="Google Shape;184;p74"/>
          <p:cNvSpPr/>
          <p:nvPr/>
        </p:nvSpPr>
        <p:spPr>
          <a:xfrm>
            <a:off x="6249936" y="1995370"/>
            <a:ext cx="2303526" cy="2056131"/>
          </a:xfrm>
          <a:custGeom>
            <a:avLst/>
            <a:gdLst/>
            <a:ahLst/>
            <a:cxnLst/>
            <a:rect l="l" t="t" r="r" b="b"/>
            <a:pathLst>
              <a:path w="3697" h="3299" extrusionOk="0">
                <a:moveTo>
                  <a:pt x="2495" y="0"/>
                </a:moveTo>
                <a:lnTo>
                  <a:pt x="2495" y="0"/>
                </a:lnTo>
                <a:cubicBezTo>
                  <a:pt x="1201" y="0"/>
                  <a:pt x="1201" y="0"/>
                  <a:pt x="1201" y="0"/>
                </a:cubicBezTo>
                <a:cubicBezTo>
                  <a:pt x="1010" y="0"/>
                  <a:pt x="842" y="100"/>
                  <a:pt x="742" y="260"/>
                </a:cubicBezTo>
                <a:cubicBezTo>
                  <a:pt x="99" y="1385"/>
                  <a:pt x="99" y="1385"/>
                  <a:pt x="99" y="1385"/>
                </a:cubicBezTo>
                <a:cubicBezTo>
                  <a:pt x="0" y="1546"/>
                  <a:pt x="0" y="1745"/>
                  <a:pt x="99" y="1913"/>
                </a:cubicBezTo>
                <a:cubicBezTo>
                  <a:pt x="742" y="3031"/>
                  <a:pt x="742" y="3031"/>
                  <a:pt x="742" y="3031"/>
                </a:cubicBezTo>
                <a:cubicBezTo>
                  <a:pt x="842" y="3199"/>
                  <a:pt x="1010" y="3298"/>
                  <a:pt x="1201" y="3298"/>
                </a:cubicBezTo>
                <a:cubicBezTo>
                  <a:pt x="2495" y="3298"/>
                  <a:pt x="2495" y="3298"/>
                  <a:pt x="2495" y="3298"/>
                </a:cubicBezTo>
                <a:cubicBezTo>
                  <a:pt x="2686" y="3298"/>
                  <a:pt x="2854" y="3199"/>
                  <a:pt x="2954" y="3031"/>
                </a:cubicBezTo>
                <a:cubicBezTo>
                  <a:pt x="3596" y="1913"/>
                  <a:pt x="3596" y="1913"/>
                  <a:pt x="3596" y="1913"/>
                </a:cubicBezTo>
                <a:cubicBezTo>
                  <a:pt x="3696" y="1745"/>
                  <a:pt x="3696" y="1546"/>
                  <a:pt x="3596" y="1385"/>
                </a:cubicBezTo>
                <a:cubicBezTo>
                  <a:pt x="2954" y="260"/>
                  <a:pt x="2954" y="260"/>
                  <a:pt x="2954" y="260"/>
                </a:cubicBezTo>
                <a:cubicBezTo>
                  <a:pt x="2854" y="100"/>
                  <a:pt x="2686" y="0"/>
                  <a:pt x="2495" y="0"/>
                </a:cubicBezTo>
              </a:path>
            </a:pathLst>
          </a:custGeom>
          <a:solidFill>
            <a:srgbClr val="FEFFFF"/>
          </a:solidFill>
          <a:ln w="63500" cap="flat" cmpd="sng">
            <a:solidFill>
              <a:srgbClr val="F5E252"/>
            </a:solidFill>
            <a:prstDash val="solid"/>
            <a:bevel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Quattrocento Sans"/>
              <a:buNone/>
            </a:pPr>
            <a:endParaRPr sz="1800" b="0" i="0" u="none" strike="noStrike" cap="none">
              <a:solidFill>
                <a:srgbClr val="9A9998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</p:txBody>
      </p:sp>
      <p:sp>
        <p:nvSpPr>
          <p:cNvPr id="185" name="Google Shape;185;p74"/>
          <p:cNvSpPr/>
          <p:nvPr/>
        </p:nvSpPr>
        <p:spPr>
          <a:xfrm>
            <a:off x="8976783" y="1995370"/>
            <a:ext cx="2300776" cy="2056131"/>
          </a:xfrm>
          <a:custGeom>
            <a:avLst/>
            <a:gdLst/>
            <a:ahLst/>
            <a:cxnLst/>
            <a:rect l="l" t="t" r="r" b="b"/>
            <a:pathLst>
              <a:path w="3689" h="3299" extrusionOk="0">
                <a:moveTo>
                  <a:pt x="2495" y="0"/>
                </a:moveTo>
                <a:lnTo>
                  <a:pt x="2495" y="0"/>
                </a:lnTo>
                <a:cubicBezTo>
                  <a:pt x="1201" y="0"/>
                  <a:pt x="1201" y="0"/>
                  <a:pt x="1201" y="0"/>
                </a:cubicBezTo>
                <a:cubicBezTo>
                  <a:pt x="1010" y="0"/>
                  <a:pt x="842" y="100"/>
                  <a:pt x="742" y="260"/>
                </a:cubicBezTo>
                <a:cubicBezTo>
                  <a:pt x="99" y="1385"/>
                  <a:pt x="99" y="1385"/>
                  <a:pt x="99" y="1385"/>
                </a:cubicBezTo>
                <a:cubicBezTo>
                  <a:pt x="0" y="1546"/>
                  <a:pt x="0" y="1745"/>
                  <a:pt x="99" y="1913"/>
                </a:cubicBezTo>
                <a:cubicBezTo>
                  <a:pt x="742" y="3031"/>
                  <a:pt x="742" y="3031"/>
                  <a:pt x="742" y="3031"/>
                </a:cubicBezTo>
                <a:cubicBezTo>
                  <a:pt x="842" y="3199"/>
                  <a:pt x="1010" y="3298"/>
                  <a:pt x="1201" y="3298"/>
                </a:cubicBezTo>
                <a:cubicBezTo>
                  <a:pt x="2495" y="3298"/>
                  <a:pt x="2495" y="3298"/>
                  <a:pt x="2495" y="3298"/>
                </a:cubicBezTo>
                <a:cubicBezTo>
                  <a:pt x="2686" y="3298"/>
                  <a:pt x="2854" y="3199"/>
                  <a:pt x="2946" y="3031"/>
                </a:cubicBezTo>
                <a:cubicBezTo>
                  <a:pt x="3597" y="1913"/>
                  <a:pt x="3597" y="1913"/>
                  <a:pt x="3597" y="1913"/>
                </a:cubicBezTo>
                <a:cubicBezTo>
                  <a:pt x="3688" y="1745"/>
                  <a:pt x="3688" y="1546"/>
                  <a:pt x="3597" y="1385"/>
                </a:cubicBezTo>
                <a:cubicBezTo>
                  <a:pt x="2946" y="260"/>
                  <a:pt x="2946" y="260"/>
                  <a:pt x="2946" y="260"/>
                </a:cubicBezTo>
                <a:cubicBezTo>
                  <a:pt x="2854" y="100"/>
                  <a:pt x="2686" y="0"/>
                  <a:pt x="2495" y="0"/>
                </a:cubicBezTo>
              </a:path>
            </a:pathLst>
          </a:custGeom>
          <a:solidFill>
            <a:srgbClr val="FEFFFF"/>
          </a:solidFill>
          <a:ln w="63500" cap="flat" cmpd="sng">
            <a:solidFill>
              <a:srgbClr val="D259B1"/>
            </a:solidFill>
            <a:prstDash val="solid"/>
            <a:bevel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Quattrocento Sans"/>
              <a:buNone/>
            </a:pPr>
            <a:endParaRPr sz="1800" b="0" i="0" u="none" strike="noStrike" cap="none">
              <a:solidFill>
                <a:srgbClr val="9A9998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</p:txBody>
      </p:sp>
      <p:sp>
        <p:nvSpPr>
          <p:cNvPr id="186" name="Google Shape;186;p74"/>
          <p:cNvSpPr/>
          <p:nvPr/>
        </p:nvSpPr>
        <p:spPr>
          <a:xfrm>
            <a:off x="1549424" y="3240594"/>
            <a:ext cx="788916" cy="503037"/>
          </a:xfrm>
          <a:custGeom>
            <a:avLst/>
            <a:gdLst/>
            <a:ahLst/>
            <a:cxnLst/>
            <a:rect l="l" t="t" r="r" b="b"/>
            <a:pathLst>
              <a:path w="1264" h="805" extrusionOk="0">
                <a:moveTo>
                  <a:pt x="1263" y="704"/>
                </a:moveTo>
                <a:lnTo>
                  <a:pt x="1263" y="704"/>
                </a:lnTo>
                <a:cubicBezTo>
                  <a:pt x="1117" y="750"/>
                  <a:pt x="896" y="804"/>
                  <a:pt x="628" y="804"/>
                </a:cubicBezTo>
                <a:cubicBezTo>
                  <a:pt x="368" y="804"/>
                  <a:pt x="146" y="750"/>
                  <a:pt x="0" y="704"/>
                </a:cubicBezTo>
                <a:cubicBezTo>
                  <a:pt x="0" y="467"/>
                  <a:pt x="0" y="238"/>
                  <a:pt x="0" y="0"/>
                </a:cubicBezTo>
                <a:cubicBezTo>
                  <a:pt x="1263" y="0"/>
                  <a:pt x="1263" y="0"/>
                  <a:pt x="1263" y="0"/>
                </a:cubicBezTo>
                <a:lnTo>
                  <a:pt x="1263" y="704"/>
                </a:lnTo>
              </a:path>
            </a:pathLst>
          </a:custGeom>
          <a:solidFill>
            <a:srgbClr val="FEFFFF"/>
          </a:solidFill>
          <a:ln w="63500" cap="flat" cmpd="sng">
            <a:solidFill>
              <a:srgbClr val="89F3D3"/>
            </a:solidFill>
            <a:prstDash val="solid"/>
            <a:bevel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Quattrocento Sans"/>
              <a:buNone/>
            </a:pPr>
            <a:endParaRPr sz="1800" b="0" i="0" u="none" strike="noStrike" cap="none">
              <a:solidFill>
                <a:srgbClr val="9A9998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</p:txBody>
      </p:sp>
      <p:sp>
        <p:nvSpPr>
          <p:cNvPr id="187" name="Google Shape;187;p74"/>
          <p:cNvSpPr/>
          <p:nvPr/>
        </p:nvSpPr>
        <p:spPr>
          <a:xfrm>
            <a:off x="1392740" y="2896988"/>
            <a:ext cx="1102285" cy="610242"/>
          </a:xfrm>
          <a:custGeom>
            <a:avLst/>
            <a:gdLst/>
            <a:ahLst/>
            <a:cxnLst/>
            <a:rect l="l" t="t" r="r" b="b"/>
            <a:pathLst>
              <a:path w="1768" h="981" extrusionOk="0">
                <a:moveTo>
                  <a:pt x="1729" y="536"/>
                </a:moveTo>
                <a:lnTo>
                  <a:pt x="1729" y="536"/>
                </a:lnTo>
                <a:cubicBezTo>
                  <a:pt x="910" y="972"/>
                  <a:pt x="910" y="972"/>
                  <a:pt x="910" y="972"/>
                </a:cubicBezTo>
                <a:cubicBezTo>
                  <a:pt x="895" y="980"/>
                  <a:pt x="872" y="980"/>
                  <a:pt x="857" y="972"/>
                </a:cubicBezTo>
                <a:cubicBezTo>
                  <a:pt x="46" y="536"/>
                  <a:pt x="46" y="536"/>
                  <a:pt x="46" y="536"/>
                </a:cubicBezTo>
                <a:cubicBezTo>
                  <a:pt x="0" y="513"/>
                  <a:pt x="0" y="460"/>
                  <a:pt x="46" y="437"/>
                </a:cubicBezTo>
                <a:cubicBezTo>
                  <a:pt x="857" y="8"/>
                  <a:pt x="857" y="8"/>
                  <a:pt x="857" y="8"/>
                </a:cubicBezTo>
                <a:cubicBezTo>
                  <a:pt x="872" y="0"/>
                  <a:pt x="895" y="0"/>
                  <a:pt x="910" y="8"/>
                </a:cubicBezTo>
                <a:cubicBezTo>
                  <a:pt x="1729" y="437"/>
                  <a:pt x="1729" y="437"/>
                  <a:pt x="1729" y="437"/>
                </a:cubicBezTo>
                <a:cubicBezTo>
                  <a:pt x="1767" y="460"/>
                  <a:pt x="1767" y="513"/>
                  <a:pt x="1729" y="536"/>
                </a:cubicBezTo>
              </a:path>
            </a:pathLst>
          </a:custGeom>
          <a:solidFill>
            <a:srgbClr val="FEFFFF"/>
          </a:solidFill>
          <a:ln w="63500" cap="flat" cmpd="sng">
            <a:solidFill>
              <a:srgbClr val="89F3D3"/>
            </a:solidFill>
            <a:prstDash val="solid"/>
            <a:bevel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Quattrocento Sans"/>
              <a:buNone/>
            </a:pPr>
            <a:endParaRPr sz="1800" b="0" i="0" u="none" strike="noStrike" cap="none">
              <a:solidFill>
                <a:srgbClr val="9A9998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</p:txBody>
      </p:sp>
      <p:sp>
        <p:nvSpPr>
          <p:cNvPr id="188" name="Google Shape;188;p74"/>
          <p:cNvSpPr/>
          <p:nvPr/>
        </p:nvSpPr>
        <p:spPr>
          <a:xfrm>
            <a:off x="4279019" y="3240594"/>
            <a:ext cx="788917" cy="503037"/>
          </a:xfrm>
          <a:custGeom>
            <a:avLst/>
            <a:gdLst/>
            <a:ahLst/>
            <a:cxnLst/>
            <a:rect l="l" t="t" r="r" b="b"/>
            <a:pathLst>
              <a:path w="1264" h="805" extrusionOk="0">
                <a:moveTo>
                  <a:pt x="1263" y="704"/>
                </a:moveTo>
                <a:lnTo>
                  <a:pt x="1263" y="704"/>
                </a:lnTo>
                <a:cubicBezTo>
                  <a:pt x="1118" y="750"/>
                  <a:pt x="896" y="804"/>
                  <a:pt x="628" y="804"/>
                </a:cubicBezTo>
                <a:cubicBezTo>
                  <a:pt x="360" y="804"/>
                  <a:pt x="146" y="750"/>
                  <a:pt x="0" y="704"/>
                </a:cubicBezTo>
                <a:cubicBezTo>
                  <a:pt x="0" y="467"/>
                  <a:pt x="0" y="238"/>
                  <a:pt x="0" y="0"/>
                </a:cubicBezTo>
                <a:cubicBezTo>
                  <a:pt x="1263" y="0"/>
                  <a:pt x="1263" y="0"/>
                  <a:pt x="1263" y="0"/>
                </a:cubicBezTo>
                <a:lnTo>
                  <a:pt x="1263" y="704"/>
                </a:lnTo>
              </a:path>
            </a:pathLst>
          </a:custGeom>
          <a:solidFill>
            <a:srgbClr val="FEFFFF"/>
          </a:solidFill>
          <a:ln w="63500" cap="flat" cmpd="sng">
            <a:solidFill>
              <a:srgbClr val="69B8F8"/>
            </a:solidFill>
            <a:prstDash val="solid"/>
            <a:bevel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Quattrocento Sans"/>
              <a:buNone/>
            </a:pPr>
            <a:endParaRPr sz="1800" b="0" i="0" u="none" strike="noStrike" cap="none">
              <a:solidFill>
                <a:srgbClr val="9A9998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</p:txBody>
      </p:sp>
      <p:sp>
        <p:nvSpPr>
          <p:cNvPr id="189" name="Google Shape;189;p74"/>
          <p:cNvSpPr/>
          <p:nvPr/>
        </p:nvSpPr>
        <p:spPr>
          <a:xfrm>
            <a:off x="4122336" y="2896988"/>
            <a:ext cx="1102283" cy="610242"/>
          </a:xfrm>
          <a:custGeom>
            <a:avLst/>
            <a:gdLst/>
            <a:ahLst/>
            <a:cxnLst/>
            <a:rect l="l" t="t" r="r" b="b"/>
            <a:pathLst>
              <a:path w="1768" h="981" extrusionOk="0">
                <a:moveTo>
                  <a:pt x="1729" y="536"/>
                </a:moveTo>
                <a:lnTo>
                  <a:pt x="1729" y="536"/>
                </a:lnTo>
                <a:cubicBezTo>
                  <a:pt x="910" y="972"/>
                  <a:pt x="910" y="972"/>
                  <a:pt x="910" y="972"/>
                </a:cubicBezTo>
                <a:cubicBezTo>
                  <a:pt x="895" y="980"/>
                  <a:pt x="872" y="980"/>
                  <a:pt x="857" y="972"/>
                </a:cubicBezTo>
                <a:cubicBezTo>
                  <a:pt x="38" y="536"/>
                  <a:pt x="38" y="536"/>
                  <a:pt x="38" y="536"/>
                </a:cubicBezTo>
                <a:cubicBezTo>
                  <a:pt x="0" y="513"/>
                  <a:pt x="0" y="460"/>
                  <a:pt x="38" y="437"/>
                </a:cubicBezTo>
                <a:cubicBezTo>
                  <a:pt x="857" y="8"/>
                  <a:pt x="857" y="8"/>
                  <a:pt x="857" y="8"/>
                </a:cubicBezTo>
                <a:cubicBezTo>
                  <a:pt x="872" y="0"/>
                  <a:pt x="895" y="0"/>
                  <a:pt x="910" y="8"/>
                </a:cubicBezTo>
                <a:cubicBezTo>
                  <a:pt x="1729" y="437"/>
                  <a:pt x="1729" y="437"/>
                  <a:pt x="1729" y="437"/>
                </a:cubicBezTo>
                <a:cubicBezTo>
                  <a:pt x="1767" y="460"/>
                  <a:pt x="1767" y="513"/>
                  <a:pt x="1729" y="536"/>
                </a:cubicBezTo>
              </a:path>
            </a:pathLst>
          </a:custGeom>
          <a:solidFill>
            <a:srgbClr val="FEFFFF"/>
          </a:solidFill>
          <a:ln w="63500" cap="flat" cmpd="sng">
            <a:solidFill>
              <a:srgbClr val="69B8F8"/>
            </a:solidFill>
            <a:prstDash val="solid"/>
            <a:bevel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Quattrocento Sans"/>
              <a:buNone/>
            </a:pPr>
            <a:endParaRPr sz="1800" b="0" i="0" u="none" strike="noStrike" cap="none">
              <a:solidFill>
                <a:srgbClr val="9A9998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</p:txBody>
      </p:sp>
      <p:sp>
        <p:nvSpPr>
          <p:cNvPr id="190" name="Google Shape;190;p74"/>
          <p:cNvSpPr/>
          <p:nvPr/>
        </p:nvSpPr>
        <p:spPr>
          <a:xfrm>
            <a:off x="7008615" y="3240594"/>
            <a:ext cx="786168" cy="503037"/>
          </a:xfrm>
          <a:custGeom>
            <a:avLst/>
            <a:gdLst/>
            <a:ahLst/>
            <a:cxnLst/>
            <a:rect l="l" t="t" r="r" b="b"/>
            <a:pathLst>
              <a:path w="1263" h="805" extrusionOk="0">
                <a:moveTo>
                  <a:pt x="1262" y="704"/>
                </a:moveTo>
                <a:lnTo>
                  <a:pt x="1262" y="704"/>
                </a:lnTo>
                <a:cubicBezTo>
                  <a:pt x="1117" y="750"/>
                  <a:pt x="895" y="804"/>
                  <a:pt x="627" y="804"/>
                </a:cubicBezTo>
                <a:cubicBezTo>
                  <a:pt x="359" y="804"/>
                  <a:pt x="145" y="750"/>
                  <a:pt x="0" y="704"/>
                </a:cubicBezTo>
                <a:cubicBezTo>
                  <a:pt x="0" y="467"/>
                  <a:pt x="0" y="238"/>
                  <a:pt x="0" y="0"/>
                </a:cubicBezTo>
                <a:cubicBezTo>
                  <a:pt x="1262" y="0"/>
                  <a:pt x="1262" y="0"/>
                  <a:pt x="1262" y="0"/>
                </a:cubicBezTo>
                <a:lnTo>
                  <a:pt x="1262" y="704"/>
                </a:lnTo>
              </a:path>
            </a:pathLst>
          </a:custGeom>
          <a:solidFill>
            <a:srgbClr val="FEFFFF"/>
          </a:solidFill>
          <a:ln w="63500" cap="flat" cmpd="sng">
            <a:solidFill>
              <a:srgbClr val="F5E252"/>
            </a:solidFill>
            <a:prstDash val="solid"/>
            <a:bevel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Quattrocento Sans"/>
              <a:buNone/>
            </a:pPr>
            <a:endParaRPr sz="1800" b="0" i="0" u="none" strike="noStrike" cap="none">
              <a:solidFill>
                <a:srgbClr val="9A9998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</p:txBody>
      </p:sp>
      <p:sp>
        <p:nvSpPr>
          <p:cNvPr id="191" name="Google Shape;191;p74"/>
          <p:cNvSpPr/>
          <p:nvPr/>
        </p:nvSpPr>
        <p:spPr>
          <a:xfrm>
            <a:off x="6849183" y="2896988"/>
            <a:ext cx="1102283" cy="610242"/>
          </a:xfrm>
          <a:custGeom>
            <a:avLst/>
            <a:gdLst/>
            <a:ahLst/>
            <a:cxnLst/>
            <a:rect l="l" t="t" r="r" b="b"/>
            <a:pathLst>
              <a:path w="1769" h="981" extrusionOk="0">
                <a:moveTo>
                  <a:pt x="1729" y="536"/>
                </a:moveTo>
                <a:lnTo>
                  <a:pt x="1729" y="536"/>
                </a:lnTo>
                <a:cubicBezTo>
                  <a:pt x="910" y="972"/>
                  <a:pt x="910" y="972"/>
                  <a:pt x="910" y="972"/>
                </a:cubicBezTo>
                <a:cubicBezTo>
                  <a:pt x="895" y="980"/>
                  <a:pt x="872" y="980"/>
                  <a:pt x="857" y="972"/>
                </a:cubicBezTo>
                <a:cubicBezTo>
                  <a:pt x="38" y="536"/>
                  <a:pt x="38" y="536"/>
                  <a:pt x="38" y="536"/>
                </a:cubicBezTo>
                <a:cubicBezTo>
                  <a:pt x="0" y="513"/>
                  <a:pt x="0" y="460"/>
                  <a:pt x="38" y="437"/>
                </a:cubicBezTo>
                <a:cubicBezTo>
                  <a:pt x="857" y="8"/>
                  <a:pt x="857" y="8"/>
                  <a:pt x="857" y="8"/>
                </a:cubicBezTo>
                <a:cubicBezTo>
                  <a:pt x="872" y="0"/>
                  <a:pt x="895" y="0"/>
                  <a:pt x="910" y="8"/>
                </a:cubicBezTo>
                <a:cubicBezTo>
                  <a:pt x="1729" y="437"/>
                  <a:pt x="1729" y="437"/>
                  <a:pt x="1729" y="437"/>
                </a:cubicBezTo>
                <a:cubicBezTo>
                  <a:pt x="1768" y="460"/>
                  <a:pt x="1768" y="513"/>
                  <a:pt x="1729" y="536"/>
                </a:cubicBezTo>
              </a:path>
            </a:pathLst>
          </a:custGeom>
          <a:solidFill>
            <a:srgbClr val="FEFFFF"/>
          </a:solidFill>
          <a:ln w="63500" cap="flat" cmpd="sng">
            <a:solidFill>
              <a:srgbClr val="F5E252"/>
            </a:solidFill>
            <a:prstDash val="solid"/>
            <a:bevel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Quattrocento Sans"/>
              <a:buNone/>
            </a:pPr>
            <a:endParaRPr sz="1800" b="0" i="0" u="none" strike="noStrike" cap="none">
              <a:solidFill>
                <a:srgbClr val="9A9998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</p:txBody>
      </p:sp>
      <p:sp>
        <p:nvSpPr>
          <p:cNvPr id="192" name="Google Shape;192;p74"/>
          <p:cNvSpPr/>
          <p:nvPr/>
        </p:nvSpPr>
        <p:spPr>
          <a:xfrm>
            <a:off x="9735462" y="3240594"/>
            <a:ext cx="786168" cy="503037"/>
          </a:xfrm>
          <a:custGeom>
            <a:avLst/>
            <a:gdLst/>
            <a:ahLst/>
            <a:cxnLst/>
            <a:rect l="l" t="t" r="r" b="b"/>
            <a:pathLst>
              <a:path w="1263" h="805" extrusionOk="0">
                <a:moveTo>
                  <a:pt x="1262" y="704"/>
                </a:moveTo>
                <a:lnTo>
                  <a:pt x="1262" y="704"/>
                </a:lnTo>
                <a:cubicBezTo>
                  <a:pt x="1117" y="750"/>
                  <a:pt x="895" y="804"/>
                  <a:pt x="627" y="804"/>
                </a:cubicBezTo>
                <a:cubicBezTo>
                  <a:pt x="359" y="804"/>
                  <a:pt x="145" y="750"/>
                  <a:pt x="0" y="704"/>
                </a:cubicBezTo>
                <a:cubicBezTo>
                  <a:pt x="0" y="467"/>
                  <a:pt x="0" y="238"/>
                  <a:pt x="0" y="0"/>
                </a:cubicBezTo>
                <a:cubicBezTo>
                  <a:pt x="1262" y="0"/>
                  <a:pt x="1262" y="0"/>
                  <a:pt x="1262" y="0"/>
                </a:cubicBezTo>
                <a:lnTo>
                  <a:pt x="1262" y="704"/>
                </a:lnTo>
              </a:path>
            </a:pathLst>
          </a:custGeom>
          <a:solidFill>
            <a:srgbClr val="FEFFFF"/>
          </a:solidFill>
          <a:ln w="63500" cap="flat" cmpd="sng">
            <a:solidFill>
              <a:srgbClr val="D259B1"/>
            </a:solidFill>
            <a:prstDash val="solid"/>
            <a:bevel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Quattrocento Sans"/>
              <a:buNone/>
            </a:pPr>
            <a:endParaRPr sz="1800" b="0" i="0" u="none" strike="noStrike" cap="none">
              <a:solidFill>
                <a:srgbClr val="9A9998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</p:txBody>
      </p:sp>
      <p:sp>
        <p:nvSpPr>
          <p:cNvPr id="193" name="Google Shape;193;p74"/>
          <p:cNvSpPr/>
          <p:nvPr/>
        </p:nvSpPr>
        <p:spPr>
          <a:xfrm>
            <a:off x="9578777" y="2896988"/>
            <a:ext cx="1102285" cy="610242"/>
          </a:xfrm>
          <a:custGeom>
            <a:avLst/>
            <a:gdLst/>
            <a:ahLst/>
            <a:cxnLst/>
            <a:rect l="l" t="t" r="r" b="b"/>
            <a:pathLst>
              <a:path w="1769" h="981" extrusionOk="0">
                <a:moveTo>
                  <a:pt x="1729" y="536"/>
                </a:moveTo>
                <a:lnTo>
                  <a:pt x="1729" y="536"/>
                </a:lnTo>
                <a:cubicBezTo>
                  <a:pt x="911" y="972"/>
                  <a:pt x="911" y="972"/>
                  <a:pt x="911" y="972"/>
                </a:cubicBezTo>
                <a:cubicBezTo>
                  <a:pt x="895" y="980"/>
                  <a:pt x="872" y="980"/>
                  <a:pt x="857" y="972"/>
                </a:cubicBezTo>
                <a:cubicBezTo>
                  <a:pt x="38" y="536"/>
                  <a:pt x="38" y="536"/>
                  <a:pt x="38" y="536"/>
                </a:cubicBezTo>
                <a:cubicBezTo>
                  <a:pt x="0" y="513"/>
                  <a:pt x="0" y="460"/>
                  <a:pt x="38" y="437"/>
                </a:cubicBezTo>
                <a:cubicBezTo>
                  <a:pt x="857" y="8"/>
                  <a:pt x="857" y="8"/>
                  <a:pt x="857" y="8"/>
                </a:cubicBezTo>
                <a:cubicBezTo>
                  <a:pt x="872" y="0"/>
                  <a:pt x="895" y="0"/>
                  <a:pt x="911" y="8"/>
                </a:cubicBezTo>
                <a:cubicBezTo>
                  <a:pt x="1729" y="437"/>
                  <a:pt x="1729" y="437"/>
                  <a:pt x="1729" y="437"/>
                </a:cubicBezTo>
                <a:cubicBezTo>
                  <a:pt x="1768" y="460"/>
                  <a:pt x="1768" y="513"/>
                  <a:pt x="1729" y="536"/>
                </a:cubicBezTo>
              </a:path>
            </a:pathLst>
          </a:custGeom>
          <a:solidFill>
            <a:srgbClr val="FEFFFF"/>
          </a:solidFill>
          <a:ln w="63500" cap="flat" cmpd="sng">
            <a:solidFill>
              <a:srgbClr val="D259B1"/>
            </a:solidFill>
            <a:prstDash val="solid"/>
            <a:bevel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Quattrocento Sans"/>
              <a:buNone/>
            </a:pPr>
            <a:endParaRPr sz="1800" b="0" i="0" u="none" strike="noStrike" cap="none">
              <a:solidFill>
                <a:srgbClr val="9A9998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</p:txBody>
      </p:sp>
      <p:sp>
        <p:nvSpPr>
          <p:cNvPr id="194" name="Google Shape;194;p74"/>
          <p:cNvSpPr txBox="1"/>
          <p:nvPr/>
        </p:nvSpPr>
        <p:spPr>
          <a:xfrm>
            <a:off x="1708519" y="2125129"/>
            <a:ext cx="479618" cy="7078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0" b="1">
                <a:solidFill>
                  <a:srgbClr val="353E49"/>
                </a:solidFill>
                <a:latin typeface="Lato Black"/>
                <a:ea typeface="Lato Black"/>
                <a:cs typeface="Lato Black"/>
                <a:sym typeface="Lato Black"/>
              </a:rPr>
              <a:t>1</a:t>
            </a:r>
            <a:endParaRPr/>
          </a:p>
        </p:txBody>
      </p:sp>
      <p:sp>
        <p:nvSpPr>
          <p:cNvPr id="195" name="Google Shape;195;p74"/>
          <p:cNvSpPr txBox="1"/>
          <p:nvPr/>
        </p:nvSpPr>
        <p:spPr>
          <a:xfrm>
            <a:off x="4447957" y="2120646"/>
            <a:ext cx="479618" cy="7078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0" b="1">
                <a:solidFill>
                  <a:srgbClr val="353E49"/>
                </a:solidFill>
                <a:latin typeface="Lato Black"/>
                <a:ea typeface="Lato Black"/>
                <a:cs typeface="Lato Black"/>
                <a:sym typeface="Lato Black"/>
              </a:rPr>
              <a:t>2</a:t>
            </a:r>
            <a:endParaRPr/>
          </a:p>
        </p:txBody>
      </p:sp>
      <p:sp>
        <p:nvSpPr>
          <p:cNvPr id="196" name="Google Shape;196;p74"/>
          <p:cNvSpPr txBox="1"/>
          <p:nvPr/>
        </p:nvSpPr>
        <p:spPr>
          <a:xfrm>
            <a:off x="7170408" y="2125617"/>
            <a:ext cx="479618" cy="7078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0" b="1">
                <a:solidFill>
                  <a:srgbClr val="353E49"/>
                </a:solidFill>
                <a:latin typeface="Lato Black"/>
                <a:ea typeface="Lato Black"/>
                <a:cs typeface="Lato Black"/>
                <a:sym typeface="Lato Black"/>
              </a:rPr>
              <a:t>3</a:t>
            </a:r>
            <a:endParaRPr/>
          </a:p>
        </p:txBody>
      </p:sp>
      <p:sp>
        <p:nvSpPr>
          <p:cNvPr id="197" name="Google Shape;197;p74"/>
          <p:cNvSpPr txBox="1"/>
          <p:nvPr/>
        </p:nvSpPr>
        <p:spPr>
          <a:xfrm>
            <a:off x="9895679" y="2125617"/>
            <a:ext cx="479618" cy="7078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0" b="1">
                <a:solidFill>
                  <a:srgbClr val="353E49"/>
                </a:solidFill>
                <a:latin typeface="Lato Black"/>
                <a:ea typeface="Lato Black"/>
                <a:cs typeface="Lato Black"/>
                <a:sym typeface="Lato Black"/>
              </a:rPr>
              <a:t>4</a:t>
            </a:r>
            <a:endParaRPr/>
          </a:p>
        </p:txBody>
      </p:sp>
      <p:sp>
        <p:nvSpPr>
          <p:cNvPr id="198" name="Google Shape;198;p74"/>
          <p:cNvSpPr txBox="1">
            <a:spLocks noGrp="1"/>
          </p:cNvSpPr>
          <p:nvPr>
            <p:ph type="body" idx="1"/>
          </p:nvPr>
        </p:nvSpPr>
        <p:spPr>
          <a:xfrm>
            <a:off x="838470" y="4532546"/>
            <a:ext cx="2258549" cy="1130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813"/>
              </a:spcBef>
              <a:spcAft>
                <a:spcPts val="0"/>
              </a:spcAft>
              <a:buSzPts val="1800"/>
              <a:buNone/>
              <a:defRPr sz="1800" b="1" i="0" u="none" strike="noStrike" cap="none">
                <a:solidFill>
                  <a:srgbClr val="005BAA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1pPr>
            <a:lvl2pPr marL="91440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99" name="Google Shape;199;p74"/>
          <p:cNvSpPr txBox="1">
            <a:spLocks noGrp="1"/>
          </p:cNvSpPr>
          <p:nvPr>
            <p:ph type="body" idx="2"/>
          </p:nvPr>
        </p:nvSpPr>
        <p:spPr>
          <a:xfrm>
            <a:off x="3589989" y="4532546"/>
            <a:ext cx="2258549" cy="1130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813"/>
              </a:spcBef>
              <a:spcAft>
                <a:spcPts val="0"/>
              </a:spcAft>
              <a:buSzPts val="1800"/>
              <a:buNone/>
              <a:defRPr sz="1800" b="1" i="0" u="none" strike="noStrike" cap="none">
                <a:solidFill>
                  <a:srgbClr val="005BAA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1pPr>
            <a:lvl2pPr marL="91440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00" name="Google Shape;200;p74"/>
          <p:cNvSpPr txBox="1">
            <a:spLocks noGrp="1"/>
          </p:cNvSpPr>
          <p:nvPr>
            <p:ph type="body" idx="3"/>
          </p:nvPr>
        </p:nvSpPr>
        <p:spPr>
          <a:xfrm>
            <a:off x="6341508" y="4532546"/>
            <a:ext cx="2258549" cy="1130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813"/>
              </a:spcBef>
              <a:spcAft>
                <a:spcPts val="0"/>
              </a:spcAft>
              <a:buSzPts val="1800"/>
              <a:buNone/>
              <a:defRPr sz="1800" b="1" i="0" u="none" strike="noStrike" cap="none">
                <a:solidFill>
                  <a:srgbClr val="005BAA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1pPr>
            <a:lvl2pPr marL="91440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01" name="Google Shape;201;p74"/>
          <p:cNvSpPr txBox="1">
            <a:spLocks noGrp="1"/>
          </p:cNvSpPr>
          <p:nvPr>
            <p:ph type="body" idx="4"/>
          </p:nvPr>
        </p:nvSpPr>
        <p:spPr>
          <a:xfrm>
            <a:off x="9093028" y="4532546"/>
            <a:ext cx="2258549" cy="1130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813"/>
              </a:spcBef>
              <a:spcAft>
                <a:spcPts val="0"/>
              </a:spcAft>
              <a:buSzPts val="1800"/>
              <a:buNone/>
              <a:defRPr sz="1800" b="1" i="0" u="none" strike="noStrike" cap="none">
                <a:solidFill>
                  <a:srgbClr val="005BAA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1pPr>
            <a:lvl2pPr marL="91440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enu #5">
  <p:cSld name="Menu #5">
    <p:spTree>
      <p:nvGrpSpPr>
        <p:cNvPr id="1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Google Shape;203;p75"/>
          <p:cNvSpPr txBox="1">
            <a:spLocks noGrp="1"/>
          </p:cNvSpPr>
          <p:nvPr>
            <p:ph type="title"/>
          </p:nvPr>
        </p:nvSpPr>
        <p:spPr>
          <a:xfrm>
            <a:off x="838470" y="250276"/>
            <a:ext cx="10513107" cy="43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ctr" anchorCtr="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grpSp>
        <p:nvGrpSpPr>
          <p:cNvPr id="204" name="Google Shape;204;p75"/>
          <p:cNvGrpSpPr/>
          <p:nvPr/>
        </p:nvGrpSpPr>
        <p:grpSpPr>
          <a:xfrm>
            <a:off x="5251847" y="698463"/>
            <a:ext cx="1688306" cy="27195"/>
            <a:chOff x="9673249" y="2043533"/>
            <a:chExt cx="7919727" cy="127577"/>
          </a:xfrm>
        </p:grpSpPr>
        <p:sp>
          <p:nvSpPr>
            <p:cNvPr id="205" name="Google Shape;205;p75"/>
            <p:cNvSpPr/>
            <p:nvPr/>
          </p:nvSpPr>
          <p:spPr>
            <a:xfrm>
              <a:off x="9673249" y="2043533"/>
              <a:ext cx="1201582" cy="127577"/>
            </a:xfrm>
            <a:prstGeom prst="rect">
              <a:avLst/>
            </a:prstGeom>
            <a:solidFill>
              <a:srgbClr val="0E80C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3600"/>
                <a:buFont typeface="Quattrocento Sans"/>
                <a:buNone/>
              </a:pPr>
              <a:endParaRPr sz="3600" b="0" i="0" u="none" strike="noStrike" cap="none">
                <a:solidFill>
                  <a:srgbClr val="FFFFFF"/>
                </a:solidFill>
                <a:latin typeface="Lato Light"/>
                <a:ea typeface="Lato Light"/>
                <a:cs typeface="Lato Light"/>
                <a:sym typeface="Lato Light"/>
              </a:endParaRPr>
            </a:p>
          </p:txBody>
        </p:sp>
        <p:sp>
          <p:nvSpPr>
            <p:cNvPr id="206" name="Google Shape;206;p75"/>
            <p:cNvSpPr/>
            <p:nvPr/>
          </p:nvSpPr>
          <p:spPr>
            <a:xfrm>
              <a:off x="10988830" y="2043533"/>
              <a:ext cx="1201582" cy="127577"/>
            </a:xfrm>
            <a:prstGeom prst="rect">
              <a:avLst/>
            </a:prstGeom>
            <a:solidFill>
              <a:srgbClr val="119CF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3600"/>
                <a:buFont typeface="Quattrocento Sans"/>
                <a:buNone/>
              </a:pPr>
              <a:endParaRPr sz="3600" b="0" i="0" u="none" strike="noStrike" cap="none">
                <a:solidFill>
                  <a:srgbClr val="FFFFFF"/>
                </a:solidFill>
                <a:latin typeface="Lato Light"/>
                <a:ea typeface="Lato Light"/>
                <a:cs typeface="Lato Light"/>
                <a:sym typeface="Lato Light"/>
              </a:endParaRPr>
            </a:p>
          </p:txBody>
        </p:sp>
        <p:sp>
          <p:nvSpPr>
            <p:cNvPr id="207" name="Google Shape;207;p75"/>
            <p:cNvSpPr/>
            <p:nvPr/>
          </p:nvSpPr>
          <p:spPr>
            <a:xfrm>
              <a:off x="12351686" y="2043533"/>
              <a:ext cx="1201582" cy="127577"/>
            </a:xfrm>
            <a:prstGeom prst="rect">
              <a:avLst/>
            </a:prstGeom>
            <a:solidFill>
              <a:srgbClr val="44546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3600"/>
                <a:buFont typeface="Quattrocento Sans"/>
                <a:buNone/>
              </a:pPr>
              <a:endParaRPr sz="3600" b="0" i="0" u="none" strike="noStrike" cap="none">
                <a:solidFill>
                  <a:srgbClr val="FFFFFF"/>
                </a:solidFill>
                <a:latin typeface="Lato Light"/>
                <a:ea typeface="Lato Light"/>
                <a:cs typeface="Lato Light"/>
                <a:sym typeface="Lato Light"/>
              </a:endParaRPr>
            </a:p>
          </p:txBody>
        </p:sp>
        <p:sp>
          <p:nvSpPr>
            <p:cNvPr id="208" name="Google Shape;208;p75"/>
            <p:cNvSpPr/>
            <p:nvPr/>
          </p:nvSpPr>
          <p:spPr>
            <a:xfrm>
              <a:off x="13695169" y="2043533"/>
              <a:ext cx="1201582" cy="127577"/>
            </a:xfrm>
            <a:prstGeom prst="rect">
              <a:avLst/>
            </a:prstGeom>
            <a:solidFill>
              <a:srgbClr val="8AC15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3600"/>
                <a:buFont typeface="Quattrocento Sans"/>
                <a:buNone/>
              </a:pPr>
              <a:endParaRPr sz="3600" b="0" i="0" u="none" strike="noStrike" cap="none">
                <a:solidFill>
                  <a:srgbClr val="FFFFFF"/>
                </a:solidFill>
                <a:latin typeface="Lato Light"/>
                <a:ea typeface="Lato Light"/>
                <a:cs typeface="Lato Light"/>
                <a:sym typeface="Lato Light"/>
              </a:endParaRPr>
            </a:p>
          </p:txBody>
        </p:sp>
        <p:sp>
          <p:nvSpPr>
            <p:cNvPr id="209" name="Google Shape;209;p75"/>
            <p:cNvSpPr/>
            <p:nvPr/>
          </p:nvSpPr>
          <p:spPr>
            <a:xfrm>
              <a:off x="15026793" y="2043533"/>
              <a:ext cx="1201582" cy="127577"/>
            </a:xfrm>
            <a:prstGeom prst="rect">
              <a:avLst/>
            </a:prstGeom>
            <a:solidFill>
              <a:srgbClr val="BAEF6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3600"/>
                <a:buFont typeface="Quattrocento Sans"/>
                <a:buNone/>
              </a:pPr>
              <a:endParaRPr sz="3600" b="0" i="0" u="none" strike="noStrike" cap="none">
                <a:solidFill>
                  <a:srgbClr val="FFFFFF"/>
                </a:solidFill>
                <a:latin typeface="Lato Light"/>
                <a:ea typeface="Lato Light"/>
                <a:cs typeface="Lato Light"/>
                <a:sym typeface="Lato Light"/>
              </a:endParaRPr>
            </a:p>
          </p:txBody>
        </p:sp>
        <p:sp>
          <p:nvSpPr>
            <p:cNvPr id="210" name="Google Shape;210;p75"/>
            <p:cNvSpPr/>
            <p:nvPr/>
          </p:nvSpPr>
          <p:spPr>
            <a:xfrm>
              <a:off x="16391394" y="2043533"/>
              <a:ext cx="1201582" cy="127577"/>
            </a:xfrm>
            <a:prstGeom prst="rect">
              <a:avLst/>
            </a:prstGeom>
            <a:solidFill>
              <a:srgbClr val="A9A8A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3600"/>
                <a:buFont typeface="Quattrocento Sans"/>
                <a:buNone/>
              </a:pPr>
              <a:endParaRPr sz="3600" b="0" i="0" u="none" strike="noStrike" cap="none">
                <a:solidFill>
                  <a:srgbClr val="FFFFFF"/>
                </a:solidFill>
                <a:latin typeface="Lato Light"/>
                <a:ea typeface="Lato Light"/>
                <a:cs typeface="Lato Light"/>
                <a:sym typeface="Lato Light"/>
              </a:endParaRPr>
            </a:p>
          </p:txBody>
        </p:sp>
      </p:grpSp>
      <p:sp>
        <p:nvSpPr>
          <p:cNvPr id="211" name="Google Shape;211;p75"/>
          <p:cNvSpPr/>
          <p:nvPr/>
        </p:nvSpPr>
        <p:spPr>
          <a:xfrm>
            <a:off x="5174" y="1581015"/>
            <a:ext cx="9771528" cy="2634896"/>
          </a:xfrm>
          <a:custGeom>
            <a:avLst/>
            <a:gdLst/>
            <a:ahLst/>
            <a:cxnLst/>
            <a:rect l="l" t="t" r="r" b="b"/>
            <a:pathLst>
              <a:path w="15765" h="4250" extrusionOk="0">
                <a:moveTo>
                  <a:pt x="15764" y="3269"/>
                </a:moveTo>
                <a:lnTo>
                  <a:pt x="15764" y="3269"/>
                </a:lnTo>
                <a:cubicBezTo>
                  <a:pt x="15169" y="3992"/>
                  <a:pt x="14084" y="4249"/>
                  <a:pt x="13225" y="3888"/>
                </a:cubicBezTo>
                <a:cubicBezTo>
                  <a:pt x="11939" y="3341"/>
                  <a:pt x="11377" y="1678"/>
                  <a:pt x="10059" y="1205"/>
                </a:cubicBezTo>
                <a:cubicBezTo>
                  <a:pt x="9425" y="980"/>
                  <a:pt x="8678" y="1085"/>
                  <a:pt x="8140" y="1486"/>
                </a:cubicBezTo>
                <a:cubicBezTo>
                  <a:pt x="7601" y="1887"/>
                  <a:pt x="7272" y="2562"/>
                  <a:pt x="7304" y="3237"/>
                </a:cubicBezTo>
                <a:cubicBezTo>
                  <a:pt x="7312" y="3389"/>
                  <a:pt x="7336" y="3542"/>
                  <a:pt x="7416" y="3663"/>
                </a:cubicBezTo>
                <a:cubicBezTo>
                  <a:pt x="7505" y="3783"/>
                  <a:pt x="7657" y="3872"/>
                  <a:pt x="7802" y="3831"/>
                </a:cubicBezTo>
                <a:cubicBezTo>
                  <a:pt x="7947" y="3799"/>
                  <a:pt x="8035" y="3655"/>
                  <a:pt x="8083" y="3510"/>
                </a:cubicBezTo>
                <a:cubicBezTo>
                  <a:pt x="8212" y="3084"/>
                  <a:pt x="8035" y="2594"/>
                  <a:pt x="7682" y="2329"/>
                </a:cubicBezTo>
                <a:cubicBezTo>
                  <a:pt x="7336" y="2056"/>
                  <a:pt x="6846" y="1984"/>
                  <a:pt x="6420" y="2104"/>
                </a:cubicBezTo>
                <a:cubicBezTo>
                  <a:pt x="5825" y="2265"/>
                  <a:pt x="5367" y="2739"/>
                  <a:pt x="4837" y="3044"/>
                </a:cubicBezTo>
                <a:cubicBezTo>
                  <a:pt x="4315" y="3341"/>
                  <a:pt x="3712" y="3478"/>
                  <a:pt x="3126" y="3446"/>
                </a:cubicBezTo>
                <a:cubicBezTo>
                  <a:pt x="2812" y="3422"/>
                  <a:pt x="2491" y="3357"/>
                  <a:pt x="2218" y="3205"/>
                </a:cubicBezTo>
                <a:cubicBezTo>
                  <a:pt x="1768" y="2948"/>
                  <a:pt x="1454" y="2490"/>
                  <a:pt x="1310" y="1992"/>
                </a:cubicBezTo>
                <a:cubicBezTo>
                  <a:pt x="1165" y="1494"/>
                  <a:pt x="1173" y="956"/>
                  <a:pt x="1261" y="450"/>
                </a:cubicBezTo>
                <a:cubicBezTo>
                  <a:pt x="1286" y="249"/>
                  <a:pt x="1406" y="0"/>
                  <a:pt x="1599" y="40"/>
                </a:cubicBezTo>
                <a:cubicBezTo>
                  <a:pt x="1695" y="56"/>
                  <a:pt x="1768" y="136"/>
                  <a:pt x="1808" y="225"/>
                </a:cubicBezTo>
                <a:cubicBezTo>
                  <a:pt x="1969" y="570"/>
                  <a:pt x="1840" y="1004"/>
                  <a:pt x="1567" y="1253"/>
                </a:cubicBezTo>
                <a:cubicBezTo>
                  <a:pt x="1286" y="1510"/>
                  <a:pt x="378" y="1575"/>
                  <a:pt x="0" y="1535"/>
                </a:cubicBezTo>
              </a:path>
            </a:pathLst>
          </a:custGeom>
          <a:noFill/>
          <a:ln w="63500" cap="flat" cmpd="sng">
            <a:solidFill>
              <a:srgbClr val="7F7F7F">
                <a:alpha val="20000"/>
              </a:srgb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Quattrocento Sans"/>
              <a:buNone/>
            </a:pPr>
            <a:endParaRPr sz="1800" b="0" i="0" u="none" strike="noStrike" cap="none">
              <a:solidFill>
                <a:srgbClr val="9A9998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</p:txBody>
      </p:sp>
      <p:sp>
        <p:nvSpPr>
          <p:cNvPr id="212" name="Google Shape;212;p75"/>
          <p:cNvSpPr/>
          <p:nvPr/>
        </p:nvSpPr>
        <p:spPr>
          <a:xfrm>
            <a:off x="800563" y="2879328"/>
            <a:ext cx="1120651" cy="1035920"/>
          </a:xfrm>
          <a:custGeom>
            <a:avLst/>
            <a:gdLst/>
            <a:ahLst/>
            <a:cxnLst/>
            <a:rect l="l" t="t" r="r" b="b"/>
            <a:pathLst>
              <a:path w="1808" h="1672" extrusionOk="0">
                <a:moveTo>
                  <a:pt x="1068" y="0"/>
                </a:moveTo>
                <a:lnTo>
                  <a:pt x="1068" y="0"/>
                </a:lnTo>
                <a:cubicBezTo>
                  <a:pt x="739" y="0"/>
                  <a:pt x="739" y="0"/>
                  <a:pt x="739" y="0"/>
                </a:cubicBezTo>
                <a:cubicBezTo>
                  <a:pt x="546" y="0"/>
                  <a:pt x="361" y="104"/>
                  <a:pt x="265" y="273"/>
                </a:cubicBezTo>
                <a:cubicBezTo>
                  <a:pt x="104" y="563"/>
                  <a:pt x="104" y="563"/>
                  <a:pt x="104" y="563"/>
                </a:cubicBezTo>
                <a:cubicBezTo>
                  <a:pt x="0" y="731"/>
                  <a:pt x="0" y="940"/>
                  <a:pt x="104" y="1109"/>
                </a:cubicBezTo>
                <a:cubicBezTo>
                  <a:pt x="265" y="1398"/>
                  <a:pt x="265" y="1398"/>
                  <a:pt x="265" y="1398"/>
                </a:cubicBezTo>
                <a:cubicBezTo>
                  <a:pt x="361" y="1567"/>
                  <a:pt x="546" y="1671"/>
                  <a:pt x="739" y="1671"/>
                </a:cubicBezTo>
                <a:cubicBezTo>
                  <a:pt x="1068" y="1671"/>
                  <a:pt x="1068" y="1671"/>
                  <a:pt x="1068" y="1671"/>
                </a:cubicBezTo>
                <a:cubicBezTo>
                  <a:pt x="1269" y="1671"/>
                  <a:pt x="1446" y="1567"/>
                  <a:pt x="1550" y="1398"/>
                </a:cubicBezTo>
                <a:cubicBezTo>
                  <a:pt x="1711" y="1109"/>
                  <a:pt x="1711" y="1109"/>
                  <a:pt x="1711" y="1109"/>
                </a:cubicBezTo>
                <a:cubicBezTo>
                  <a:pt x="1807" y="940"/>
                  <a:pt x="1807" y="731"/>
                  <a:pt x="1711" y="563"/>
                </a:cubicBezTo>
                <a:cubicBezTo>
                  <a:pt x="1550" y="273"/>
                  <a:pt x="1550" y="273"/>
                  <a:pt x="1550" y="273"/>
                </a:cubicBezTo>
                <a:cubicBezTo>
                  <a:pt x="1446" y="104"/>
                  <a:pt x="1269" y="0"/>
                  <a:pt x="1068" y="0"/>
                </a:cubicBezTo>
              </a:path>
            </a:pathLst>
          </a:custGeom>
          <a:solidFill>
            <a:srgbClr val="89F3D3"/>
          </a:solidFill>
          <a:ln w="9525" cap="flat" cmpd="sng">
            <a:solidFill>
              <a:srgbClr val="FFFFFF"/>
            </a:solidFill>
            <a:prstDash val="solid"/>
            <a:bevel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Quattrocento Sans"/>
              <a:buNone/>
            </a:pPr>
            <a:endParaRPr sz="1800" b="0" i="0" u="none" strike="noStrike" cap="none">
              <a:solidFill>
                <a:srgbClr val="9A9998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</p:txBody>
      </p:sp>
      <p:sp>
        <p:nvSpPr>
          <p:cNvPr id="213" name="Google Shape;213;p75"/>
          <p:cNvSpPr/>
          <p:nvPr/>
        </p:nvSpPr>
        <p:spPr>
          <a:xfrm>
            <a:off x="3077396" y="2537668"/>
            <a:ext cx="1120651" cy="1035918"/>
          </a:xfrm>
          <a:custGeom>
            <a:avLst/>
            <a:gdLst/>
            <a:ahLst/>
            <a:cxnLst/>
            <a:rect l="l" t="t" r="r" b="b"/>
            <a:pathLst>
              <a:path w="1809" h="1671" extrusionOk="0">
                <a:moveTo>
                  <a:pt x="1068" y="0"/>
                </a:moveTo>
                <a:lnTo>
                  <a:pt x="1068" y="0"/>
                </a:lnTo>
                <a:cubicBezTo>
                  <a:pt x="739" y="0"/>
                  <a:pt x="739" y="0"/>
                  <a:pt x="739" y="0"/>
                </a:cubicBezTo>
                <a:cubicBezTo>
                  <a:pt x="546" y="0"/>
                  <a:pt x="361" y="103"/>
                  <a:pt x="265" y="272"/>
                </a:cubicBezTo>
                <a:cubicBezTo>
                  <a:pt x="104" y="561"/>
                  <a:pt x="104" y="561"/>
                  <a:pt x="104" y="561"/>
                </a:cubicBezTo>
                <a:cubicBezTo>
                  <a:pt x="0" y="730"/>
                  <a:pt x="0" y="939"/>
                  <a:pt x="104" y="1107"/>
                </a:cubicBezTo>
                <a:cubicBezTo>
                  <a:pt x="265" y="1397"/>
                  <a:pt x="265" y="1397"/>
                  <a:pt x="265" y="1397"/>
                </a:cubicBezTo>
                <a:cubicBezTo>
                  <a:pt x="361" y="1565"/>
                  <a:pt x="546" y="1670"/>
                  <a:pt x="739" y="1670"/>
                </a:cubicBezTo>
                <a:cubicBezTo>
                  <a:pt x="1068" y="1670"/>
                  <a:pt x="1068" y="1670"/>
                  <a:pt x="1068" y="1670"/>
                </a:cubicBezTo>
                <a:cubicBezTo>
                  <a:pt x="1269" y="1670"/>
                  <a:pt x="1446" y="1565"/>
                  <a:pt x="1551" y="1397"/>
                </a:cubicBezTo>
                <a:cubicBezTo>
                  <a:pt x="1711" y="1107"/>
                  <a:pt x="1711" y="1107"/>
                  <a:pt x="1711" y="1107"/>
                </a:cubicBezTo>
                <a:cubicBezTo>
                  <a:pt x="1808" y="939"/>
                  <a:pt x="1808" y="730"/>
                  <a:pt x="1711" y="561"/>
                </a:cubicBezTo>
                <a:cubicBezTo>
                  <a:pt x="1551" y="272"/>
                  <a:pt x="1551" y="272"/>
                  <a:pt x="1551" y="272"/>
                </a:cubicBezTo>
                <a:cubicBezTo>
                  <a:pt x="1446" y="103"/>
                  <a:pt x="1269" y="0"/>
                  <a:pt x="1068" y="0"/>
                </a:cubicBezTo>
              </a:path>
            </a:pathLst>
          </a:custGeom>
          <a:solidFill>
            <a:srgbClr val="69B8F8"/>
          </a:solidFill>
          <a:ln w="9525" cap="flat" cmpd="sng">
            <a:solidFill>
              <a:srgbClr val="FFFFFF"/>
            </a:solidFill>
            <a:prstDash val="solid"/>
            <a:bevel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Quattrocento Sans"/>
              <a:buNone/>
            </a:pPr>
            <a:endParaRPr sz="1800" b="0" i="0" u="none" strike="noStrike" cap="none">
              <a:solidFill>
                <a:srgbClr val="9A9998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</p:txBody>
      </p:sp>
      <p:sp>
        <p:nvSpPr>
          <p:cNvPr id="214" name="Google Shape;214;p75"/>
          <p:cNvSpPr/>
          <p:nvPr/>
        </p:nvSpPr>
        <p:spPr>
          <a:xfrm>
            <a:off x="5821624" y="1868010"/>
            <a:ext cx="1115184" cy="1035920"/>
          </a:xfrm>
          <a:custGeom>
            <a:avLst/>
            <a:gdLst/>
            <a:ahLst/>
            <a:cxnLst/>
            <a:rect l="l" t="t" r="r" b="b"/>
            <a:pathLst>
              <a:path w="1800" h="1671" extrusionOk="0">
                <a:moveTo>
                  <a:pt x="1060" y="0"/>
                </a:moveTo>
                <a:lnTo>
                  <a:pt x="1060" y="0"/>
                </a:lnTo>
                <a:cubicBezTo>
                  <a:pt x="738" y="0"/>
                  <a:pt x="738" y="0"/>
                  <a:pt x="738" y="0"/>
                </a:cubicBezTo>
                <a:cubicBezTo>
                  <a:pt x="537" y="0"/>
                  <a:pt x="354" y="104"/>
                  <a:pt x="257" y="273"/>
                </a:cubicBezTo>
                <a:cubicBezTo>
                  <a:pt x="96" y="562"/>
                  <a:pt x="96" y="562"/>
                  <a:pt x="96" y="562"/>
                </a:cubicBezTo>
                <a:cubicBezTo>
                  <a:pt x="0" y="731"/>
                  <a:pt x="0" y="940"/>
                  <a:pt x="96" y="1109"/>
                </a:cubicBezTo>
                <a:cubicBezTo>
                  <a:pt x="257" y="1397"/>
                  <a:pt x="257" y="1397"/>
                  <a:pt x="257" y="1397"/>
                </a:cubicBezTo>
                <a:cubicBezTo>
                  <a:pt x="354" y="1566"/>
                  <a:pt x="537" y="1670"/>
                  <a:pt x="738" y="1670"/>
                </a:cubicBezTo>
                <a:cubicBezTo>
                  <a:pt x="1060" y="1670"/>
                  <a:pt x="1060" y="1670"/>
                  <a:pt x="1060" y="1670"/>
                </a:cubicBezTo>
                <a:cubicBezTo>
                  <a:pt x="1260" y="1670"/>
                  <a:pt x="1445" y="1566"/>
                  <a:pt x="1542" y="1397"/>
                </a:cubicBezTo>
                <a:cubicBezTo>
                  <a:pt x="1702" y="1109"/>
                  <a:pt x="1702" y="1109"/>
                  <a:pt x="1702" y="1109"/>
                </a:cubicBezTo>
                <a:cubicBezTo>
                  <a:pt x="1799" y="940"/>
                  <a:pt x="1799" y="731"/>
                  <a:pt x="1702" y="562"/>
                </a:cubicBezTo>
                <a:cubicBezTo>
                  <a:pt x="1542" y="273"/>
                  <a:pt x="1542" y="273"/>
                  <a:pt x="1542" y="273"/>
                </a:cubicBezTo>
                <a:cubicBezTo>
                  <a:pt x="1445" y="104"/>
                  <a:pt x="1260" y="0"/>
                  <a:pt x="1060" y="0"/>
                </a:cubicBezTo>
              </a:path>
            </a:pathLst>
          </a:custGeom>
          <a:solidFill>
            <a:srgbClr val="F5E252"/>
          </a:solidFill>
          <a:ln w="9525" cap="flat" cmpd="sng">
            <a:solidFill>
              <a:srgbClr val="FFFFFF"/>
            </a:solidFill>
            <a:prstDash val="solid"/>
            <a:bevel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Quattrocento Sans"/>
              <a:buNone/>
            </a:pPr>
            <a:endParaRPr sz="1800" b="0" i="0" u="none" strike="noStrike" cap="none">
              <a:solidFill>
                <a:srgbClr val="9A9998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</p:txBody>
      </p:sp>
      <p:sp>
        <p:nvSpPr>
          <p:cNvPr id="215" name="Google Shape;215;p75"/>
          <p:cNvSpPr/>
          <p:nvPr/>
        </p:nvSpPr>
        <p:spPr>
          <a:xfrm>
            <a:off x="7986393" y="3570853"/>
            <a:ext cx="1120651" cy="1035918"/>
          </a:xfrm>
          <a:custGeom>
            <a:avLst/>
            <a:gdLst/>
            <a:ahLst/>
            <a:cxnLst/>
            <a:rect l="l" t="t" r="r" b="b"/>
            <a:pathLst>
              <a:path w="1809" h="1672" extrusionOk="0">
                <a:moveTo>
                  <a:pt x="1069" y="0"/>
                </a:moveTo>
                <a:lnTo>
                  <a:pt x="1069" y="0"/>
                </a:lnTo>
                <a:cubicBezTo>
                  <a:pt x="740" y="0"/>
                  <a:pt x="740" y="0"/>
                  <a:pt x="740" y="0"/>
                </a:cubicBezTo>
                <a:cubicBezTo>
                  <a:pt x="539" y="0"/>
                  <a:pt x="362" y="104"/>
                  <a:pt x="257" y="273"/>
                </a:cubicBezTo>
                <a:cubicBezTo>
                  <a:pt x="97" y="554"/>
                  <a:pt x="97" y="554"/>
                  <a:pt x="97" y="554"/>
                </a:cubicBezTo>
                <a:cubicBezTo>
                  <a:pt x="0" y="731"/>
                  <a:pt x="0" y="940"/>
                  <a:pt x="97" y="1109"/>
                </a:cubicBezTo>
                <a:cubicBezTo>
                  <a:pt x="257" y="1390"/>
                  <a:pt x="257" y="1390"/>
                  <a:pt x="257" y="1390"/>
                </a:cubicBezTo>
                <a:cubicBezTo>
                  <a:pt x="362" y="1567"/>
                  <a:pt x="539" y="1671"/>
                  <a:pt x="740" y="1671"/>
                </a:cubicBezTo>
                <a:cubicBezTo>
                  <a:pt x="1069" y="1671"/>
                  <a:pt x="1069" y="1671"/>
                  <a:pt x="1069" y="1671"/>
                </a:cubicBezTo>
                <a:cubicBezTo>
                  <a:pt x="1262" y="1671"/>
                  <a:pt x="1447" y="1567"/>
                  <a:pt x="1543" y="1390"/>
                </a:cubicBezTo>
                <a:cubicBezTo>
                  <a:pt x="1704" y="1109"/>
                  <a:pt x="1704" y="1109"/>
                  <a:pt x="1704" y="1109"/>
                </a:cubicBezTo>
                <a:cubicBezTo>
                  <a:pt x="1808" y="940"/>
                  <a:pt x="1808" y="731"/>
                  <a:pt x="1704" y="554"/>
                </a:cubicBezTo>
                <a:cubicBezTo>
                  <a:pt x="1543" y="273"/>
                  <a:pt x="1543" y="273"/>
                  <a:pt x="1543" y="273"/>
                </a:cubicBezTo>
                <a:cubicBezTo>
                  <a:pt x="1447" y="104"/>
                  <a:pt x="1262" y="0"/>
                  <a:pt x="1069" y="0"/>
                </a:cubicBezTo>
              </a:path>
            </a:pathLst>
          </a:custGeom>
          <a:solidFill>
            <a:srgbClr val="D259B1"/>
          </a:solidFill>
          <a:ln w="9525" cap="flat" cmpd="sng">
            <a:solidFill>
              <a:srgbClr val="FFFFFF"/>
            </a:solidFill>
            <a:prstDash val="solid"/>
            <a:bevel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Quattrocento Sans"/>
              <a:buNone/>
            </a:pPr>
            <a:endParaRPr sz="1800" b="0" i="0" u="none" strike="noStrike" cap="none">
              <a:solidFill>
                <a:srgbClr val="9A9998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</p:txBody>
      </p:sp>
      <p:sp>
        <p:nvSpPr>
          <p:cNvPr id="216" name="Google Shape;216;p75"/>
          <p:cNvSpPr/>
          <p:nvPr/>
        </p:nvSpPr>
        <p:spPr>
          <a:xfrm>
            <a:off x="8675183" y="1201086"/>
            <a:ext cx="2954692" cy="1754775"/>
          </a:xfrm>
          <a:custGeom>
            <a:avLst/>
            <a:gdLst/>
            <a:ahLst/>
            <a:cxnLst/>
            <a:rect l="l" t="t" r="r" b="b"/>
            <a:pathLst>
              <a:path w="4766" h="2829" extrusionOk="0">
                <a:moveTo>
                  <a:pt x="1446" y="2828"/>
                </a:moveTo>
                <a:lnTo>
                  <a:pt x="1446" y="2828"/>
                </a:lnTo>
                <a:cubicBezTo>
                  <a:pt x="56" y="2321"/>
                  <a:pt x="56" y="2321"/>
                  <a:pt x="56" y="2321"/>
                </a:cubicBezTo>
                <a:cubicBezTo>
                  <a:pt x="8" y="2305"/>
                  <a:pt x="0" y="2233"/>
                  <a:pt x="48" y="2210"/>
                </a:cubicBezTo>
                <a:cubicBezTo>
                  <a:pt x="4765" y="0"/>
                  <a:pt x="4765" y="0"/>
                  <a:pt x="4765" y="0"/>
                </a:cubicBezTo>
                <a:lnTo>
                  <a:pt x="1446" y="2828"/>
                </a:lnTo>
              </a:path>
            </a:pathLst>
          </a:custGeom>
          <a:solidFill>
            <a:srgbClr val="895BDE"/>
          </a:solidFill>
          <a:ln w="9525" cap="flat" cmpd="sng">
            <a:solidFill>
              <a:srgbClr val="FEFFFF"/>
            </a:solidFill>
            <a:prstDash val="solid"/>
            <a:bevel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Quattrocento Sans"/>
              <a:buNone/>
            </a:pPr>
            <a:endParaRPr sz="1800" b="0" i="0" u="none" strike="noStrike" cap="none">
              <a:solidFill>
                <a:srgbClr val="9A9998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</p:txBody>
      </p:sp>
      <p:sp>
        <p:nvSpPr>
          <p:cNvPr id="217" name="Google Shape;217;p75"/>
          <p:cNvSpPr/>
          <p:nvPr/>
        </p:nvSpPr>
        <p:spPr>
          <a:xfrm>
            <a:off x="9571703" y="1201086"/>
            <a:ext cx="2058172" cy="2654030"/>
          </a:xfrm>
          <a:custGeom>
            <a:avLst/>
            <a:gdLst/>
            <a:ahLst/>
            <a:cxnLst/>
            <a:rect l="l" t="t" r="r" b="b"/>
            <a:pathLst>
              <a:path w="3320" h="4283" extrusionOk="0">
                <a:moveTo>
                  <a:pt x="0" y="2828"/>
                </a:moveTo>
                <a:lnTo>
                  <a:pt x="177" y="4282"/>
                </a:lnTo>
                <a:lnTo>
                  <a:pt x="450" y="2996"/>
                </a:lnTo>
                <a:lnTo>
                  <a:pt x="3319" y="0"/>
                </a:lnTo>
                <a:lnTo>
                  <a:pt x="0" y="2828"/>
                </a:lnTo>
              </a:path>
            </a:pathLst>
          </a:custGeom>
          <a:solidFill>
            <a:srgbClr val="895BDE"/>
          </a:solidFill>
          <a:ln w="9525" cap="flat" cmpd="sng">
            <a:solidFill>
              <a:srgbClr val="FEFFFF"/>
            </a:solidFill>
            <a:prstDash val="solid"/>
            <a:bevel/>
            <a:headEnd type="none" w="med" len="med"/>
            <a:tailEnd type="none" w="med" len="med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Quattrocento Sans"/>
              <a:buNone/>
            </a:pPr>
            <a:endParaRPr sz="1800" b="0" i="0" u="none" strike="noStrike" cap="none">
              <a:solidFill>
                <a:srgbClr val="9A9998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</p:txBody>
      </p:sp>
      <p:sp>
        <p:nvSpPr>
          <p:cNvPr id="218" name="Google Shape;218;p75"/>
          <p:cNvSpPr/>
          <p:nvPr/>
        </p:nvSpPr>
        <p:spPr>
          <a:xfrm>
            <a:off x="9681035" y="2253405"/>
            <a:ext cx="1574378" cy="1604443"/>
          </a:xfrm>
          <a:custGeom>
            <a:avLst/>
            <a:gdLst/>
            <a:ahLst/>
            <a:cxnLst/>
            <a:rect l="l" t="t" r="r" b="b"/>
            <a:pathLst>
              <a:path w="2540" h="2587" extrusionOk="0">
                <a:moveTo>
                  <a:pt x="0" y="2586"/>
                </a:moveTo>
                <a:lnTo>
                  <a:pt x="2539" y="0"/>
                </a:lnTo>
                <a:lnTo>
                  <a:pt x="273" y="1300"/>
                </a:lnTo>
                <a:lnTo>
                  <a:pt x="0" y="2586"/>
                </a:lnTo>
              </a:path>
            </a:pathLst>
          </a:custGeom>
          <a:solidFill>
            <a:srgbClr val="895BDE"/>
          </a:solidFill>
          <a:ln w="9525" cap="flat" cmpd="sng">
            <a:solidFill>
              <a:srgbClr val="FEFFFF"/>
            </a:solidFill>
            <a:prstDash val="solid"/>
            <a:bevel/>
            <a:headEnd type="none" w="med" len="med"/>
            <a:tailEnd type="none" w="med" len="med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Quattrocento Sans"/>
              <a:buNone/>
            </a:pPr>
            <a:endParaRPr sz="1800" b="0" i="0" u="none" strike="noStrike" cap="none">
              <a:solidFill>
                <a:srgbClr val="9A9998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</p:txBody>
      </p:sp>
      <p:sp>
        <p:nvSpPr>
          <p:cNvPr id="219" name="Google Shape;219;p75"/>
          <p:cNvSpPr/>
          <p:nvPr/>
        </p:nvSpPr>
        <p:spPr>
          <a:xfrm>
            <a:off x="9850499" y="1201086"/>
            <a:ext cx="1779376" cy="2342434"/>
          </a:xfrm>
          <a:custGeom>
            <a:avLst/>
            <a:gdLst/>
            <a:ahLst/>
            <a:cxnLst/>
            <a:rect l="l" t="t" r="r" b="b"/>
            <a:pathLst>
              <a:path w="2870" h="3777" extrusionOk="0">
                <a:moveTo>
                  <a:pt x="0" y="2996"/>
                </a:moveTo>
                <a:lnTo>
                  <a:pt x="0" y="2996"/>
                </a:lnTo>
                <a:cubicBezTo>
                  <a:pt x="2869" y="0"/>
                  <a:pt x="2869" y="0"/>
                  <a:pt x="2869" y="0"/>
                </a:cubicBezTo>
                <a:cubicBezTo>
                  <a:pt x="1816" y="3719"/>
                  <a:pt x="1816" y="3719"/>
                  <a:pt x="1816" y="3719"/>
                </a:cubicBezTo>
                <a:cubicBezTo>
                  <a:pt x="1808" y="3752"/>
                  <a:pt x="1768" y="3776"/>
                  <a:pt x="1736" y="3760"/>
                </a:cubicBezTo>
                <a:lnTo>
                  <a:pt x="0" y="2996"/>
                </a:lnTo>
              </a:path>
            </a:pathLst>
          </a:custGeom>
          <a:solidFill>
            <a:srgbClr val="895BDE"/>
          </a:solidFill>
          <a:ln w="9525" cap="flat" cmpd="sng">
            <a:solidFill>
              <a:srgbClr val="FEFFFF"/>
            </a:solidFill>
            <a:prstDash val="solid"/>
            <a:bevel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Quattrocento Sans"/>
              <a:buNone/>
            </a:pPr>
            <a:endParaRPr sz="1800" b="0" i="0" u="none" strike="noStrike" cap="none">
              <a:solidFill>
                <a:srgbClr val="9A9998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</p:txBody>
      </p:sp>
      <p:sp>
        <p:nvSpPr>
          <p:cNvPr id="220" name="Google Shape;220;p75"/>
          <p:cNvSpPr/>
          <p:nvPr/>
        </p:nvSpPr>
        <p:spPr>
          <a:xfrm>
            <a:off x="1079359" y="3114392"/>
            <a:ext cx="568525" cy="568525"/>
          </a:xfrm>
          <a:custGeom>
            <a:avLst/>
            <a:gdLst/>
            <a:ahLst/>
            <a:cxnLst/>
            <a:rect l="l" t="t" r="r" b="b"/>
            <a:pathLst>
              <a:path w="917" h="916" extrusionOk="0">
                <a:moveTo>
                  <a:pt x="779" y="136"/>
                </a:moveTo>
                <a:lnTo>
                  <a:pt x="779" y="136"/>
                </a:lnTo>
                <a:cubicBezTo>
                  <a:pt x="691" y="48"/>
                  <a:pt x="578" y="0"/>
                  <a:pt x="458" y="0"/>
                </a:cubicBezTo>
                <a:cubicBezTo>
                  <a:pt x="337" y="0"/>
                  <a:pt x="217" y="48"/>
                  <a:pt x="128" y="136"/>
                </a:cubicBezTo>
                <a:cubicBezTo>
                  <a:pt x="48" y="217"/>
                  <a:pt x="0" y="337"/>
                  <a:pt x="0" y="458"/>
                </a:cubicBezTo>
                <a:cubicBezTo>
                  <a:pt x="0" y="578"/>
                  <a:pt x="48" y="699"/>
                  <a:pt x="128" y="779"/>
                </a:cubicBezTo>
                <a:cubicBezTo>
                  <a:pt x="217" y="867"/>
                  <a:pt x="329" y="915"/>
                  <a:pt x="450" y="915"/>
                </a:cubicBezTo>
                <a:lnTo>
                  <a:pt x="458" y="915"/>
                </a:lnTo>
                <a:lnTo>
                  <a:pt x="458" y="915"/>
                </a:lnTo>
                <a:lnTo>
                  <a:pt x="458" y="915"/>
                </a:lnTo>
                <a:cubicBezTo>
                  <a:pt x="578" y="915"/>
                  <a:pt x="691" y="867"/>
                  <a:pt x="779" y="779"/>
                </a:cubicBezTo>
                <a:cubicBezTo>
                  <a:pt x="867" y="699"/>
                  <a:pt x="916" y="578"/>
                  <a:pt x="916" y="458"/>
                </a:cubicBezTo>
                <a:cubicBezTo>
                  <a:pt x="916" y="337"/>
                  <a:pt x="867" y="217"/>
                  <a:pt x="779" y="136"/>
                </a:cubicBezTo>
                <a:close/>
                <a:moveTo>
                  <a:pt x="192" y="747"/>
                </a:moveTo>
                <a:lnTo>
                  <a:pt x="192" y="747"/>
                </a:lnTo>
                <a:cubicBezTo>
                  <a:pt x="192" y="747"/>
                  <a:pt x="192" y="747"/>
                  <a:pt x="192" y="739"/>
                </a:cubicBezTo>
                <a:lnTo>
                  <a:pt x="192" y="739"/>
                </a:lnTo>
                <a:cubicBezTo>
                  <a:pt x="249" y="691"/>
                  <a:pt x="353" y="658"/>
                  <a:pt x="450" y="658"/>
                </a:cubicBezTo>
                <a:cubicBezTo>
                  <a:pt x="554" y="658"/>
                  <a:pt x="659" y="691"/>
                  <a:pt x="715" y="747"/>
                </a:cubicBezTo>
                <a:lnTo>
                  <a:pt x="723" y="747"/>
                </a:lnTo>
                <a:lnTo>
                  <a:pt x="715" y="747"/>
                </a:lnTo>
                <a:cubicBezTo>
                  <a:pt x="650" y="819"/>
                  <a:pt x="554" y="859"/>
                  <a:pt x="458" y="859"/>
                </a:cubicBezTo>
                <a:cubicBezTo>
                  <a:pt x="450" y="859"/>
                  <a:pt x="450" y="859"/>
                  <a:pt x="450" y="859"/>
                </a:cubicBezTo>
                <a:cubicBezTo>
                  <a:pt x="345" y="851"/>
                  <a:pt x="257" y="811"/>
                  <a:pt x="192" y="747"/>
                </a:cubicBezTo>
                <a:close/>
                <a:moveTo>
                  <a:pt x="763" y="707"/>
                </a:moveTo>
                <a:lnTo>
                  <a:pt x="763" y="707"/>
                </a:lnTo>
                <a:cubicBezTo>
                  <a:pt x="763" y="707"/>
                  <a:pt x="763" y="699"/>
                  <a:pt x="755" y="699"/>
                </a:cubicBezTo>
                <a:cubicBezTo>
                  <a:pt x="723" y="667"/>
                  <a:pt x="675" y="642"/>
                  <a:pt x="626" y="626"/>
                </a:cubicBezTo>
                <a:cubicBezTo>
                  <a:pt x="570" y="602"/>
                  <a:pt x="514" y="594"/>
                  <a:pt x="450" y="594"/>
                </a:cubicBezTo>
                <a:cubicBezTo>
                  <a:pt x="337" y="594"/>
                  <a:pt x="225" y="634"/>
                  <a:pt x="152" y="691"/>
                </a:cubicBezTo>
                <a:cubicBezTo>
                  <a:pt x="144" y="699"/>
                  <a:pt x="144" y="699"/>
                  <a:pt x="144" y="707"/>
                </a:cubicBezTo>
                <a:cubicBezTo>
                  <a:pt x="88" y="634"/>
                  <a:pt x="56" y="546"/>
                  <a:pt x="56" y="458"/>
                </a:cubicBezTo>
                <a:cubicBezTo>
                  <a:pt x="56" y="353"/>
                  <a:pt x="96" y="249"/>
                  <a:pt x="176" y="176"/>
                </a:cubicBezTo>
                <a:cubicBezTo>
                  <a:pt x="249" y="104"/>
                  <a:pt x="353" y="64"/>
                  <a:pt x="458" y="64"/>
                </a:cubicBezTo>
                <a:cubicBezTo>
                  <a:pt x="562" y="64"/>
                  <a:pt x="659" y="104"/>
                  <a:pt x="739" y="176"/>
                </a:cubicBezTo>
                <a:cubicBezTo>
                  <a:pt x="811" y="249"/>
                  <a:pt x="851" y="353"/>
                  <a:pt x="851" y="458"/>
                </a:cubicBezTo>
                <a:cubicBezTo>
                  <a:pt x="851" y="554"/>
                  <a:pt x="827" y="634"/>
                  <a:pt x="763" y="707"/>
                </a:cubicBezTo>
                <a:close/>
              </a:path>
            </a:pathLst>
          </a:custGeom>
          <a:solidFill>
            <a:srgbClr val="FEFFF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Quattrocento Sans"/>
              <a:buNone/>
            </a:pPr>
            <a:endParaRPr sz="1800" b="0" i="0" u="none" strike="noStrike" cap="none">
              <a:solidFill>
                <a:srgbClr val="9A9998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</p:txBody>
      </p:sp>
      <p:sp>
        <p:nvSpPr>
          <p:cNvPr id="221" name="Google Shape;221;p75"/>
          <p:cNvSpPr/>
          <p:nvPr/>
        </p:nvSpPr>
        <p:spPr>
          <a:xfrm>
            <a:off x="1213290" y="3171792"/>
            <a:ext cx="295196" cy="295196"/>
          </a:xfrm>
          <a:custGeom>
            <a:avLst/>
            <a:gdLst/>
            <a:ahLst/>
            <a:cxnLst/>
            <a:rect l="l" t="t" r="r" b="b"/>
            <a:pathLst>
              <a:path w="475" h="475" extrusionOk="0">
                <a:moveTo>
                  <a:pt x="233" y="0"/>
                </a:moveTo>
                <a:lnTo>
                  <a:pt x="233" y="0"/>
                </a:lnTo>
                <a:cubicBezTo>
                  <a:pt x="104" y="0"/>
                  <a:pt x="0" y="104"/>
                  <a:pt x="0" y="241"/>
                </a:cubicBezTo>
                <a:cubicBezTo>
                  <a:pt x="0" y="370"/>
                  <a:pt x="104" y="474"/>
                  <a:pt x="233" y="474"/>
                </a:cubicBezTo>
                <a:cubicBezTo>
                  <a:pt x="369" y="474"/>
                  <a:pt x="474" y="370"/>
                  <a:pt x="474" y="241"/>
                </a:cubicBezTo>
                <a:cubicBezTo>
                  <a:pt x="474" y="104"/>
                  <a:pt x="369" y="0"/>
                  <a:pt x="233" y="0"/>
                </a:cubicBezTo>
                <a:close/>
                <a:moveTo>
                  <a:pt x="233" y="418"/>
                </a:moveTo>
                <a:lnTo>
                  <a:pt x="233" y="418"/>
                </a:lnTo>
                <a:cubicBezTo>
                  <a:pt x="136" y="418"/>
                  <a:pt x="56" y="337"/>
                  <a:pt x="56" y="241"/>
                </a:cubicBezTo>
                <a:cubicBezTo>
                  <a:pt x="56" y="137"/>
                  <a:pt x="136" y="64"/>
                  <a:pt x="233" y="64"/>
                </a:cubicBezTo>
                <a:cubicBezTo>
                  <a:pt x="329" y="64"/>
                  <a:pt x="409" y="137"/>
                  <a:pt x="409" y="241"/>
                </a:cubicBezTo>
                <a:cubicBezTo>
                  <a:pt x="409" y="337"/>
                  <a:pt x="329" y="418"/>
                  <a:pt x="233" y="418"/>
                </a:cubicBezTo>
                <a:close/>
              </a:path>
            </a:pathLst>
          </a:custGeom>
          <a:solidFill>
            <a:srgbClr val="FEFFF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Quattrocento Sans"/>
              <a:buNone/>
            </a:pPr>
            <a:endParaRPr sz="1800" b="0" i="0" u="none" strike="noStrike" cap="none">
              <a:solidFill>
                <a:srgbClr val="9A9998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</p:txBody>
      </p:sp>
      <p:sp>
        <p:nvSpPr>
          <p:cNvPr id="222" name="Google Shape;222;p75"/>
          <p:cNvSpPr/>
          <p:nvPr/>
        </p:nvSpPr>
        <p:spPr>
          <a:xfrm>
            <a:off x="6089487" y="2097606"/>
            <a:ext cx="579459" cy="576726"/>
          </a:xfrm>
          <a:custGeom>
            <a:avLst/>
            <a:gdLst/>
            <a:ahLst/>
            <a:cxnLst/>
            <a:rect l="l" t="t" r="r" b="b"/>
            <a:pathLst>
              <a:path w="933" h="932" extrusionOk="0">
                <a:moveTo>
                  <a:pt x="466" y="931"/>
                </a:moveTo>
                <a:lnTo>
                  <a:pt x="466" y="931"/>
                </a:lnTo>
                <a:cubicBezTo>
                  <a:pt x="337" y="931"/>
                  <a:pt x="225" y="882"/>
                  <a:pt x="137" y="794"/>
                </a:cubicBezTo>
                <a:cubicBezTo>
                  <a:pt x="48" y="707"/>
                  <a:pt x="0" y="586"/>
                  <a:pt x="0" y="465"/>
                </a:cubicBezTo>
                <a:cubicBezTo>
                  <a:pt x="0" y="337"/>
                  <a:pt x="48" y="225"/>
                  <a:pt x="137" y="136"/>
                </a:cubicBezTo>
                <a:cubicBezTo>
                  <a:pt x="225" y="48"/>
                  <a:pt x="337" y="0"/>
                  <a:pt x="466" y="0"/>
                </a:cubicBezTo>
                <a:cubicBezTo>
                  <a:pt x="595" y="0"/>
                  <a:pt x="707" y="48"/>
                  <a:pt x="795" y="136"/>
                </a:cubicBezTo>
                <a:cubicBezTo>
                  <a:pt x="884" y="225"/>
                  <a:pt x="932" y="337"/>
                  <a:pt x="932" y="465"/>
                </a:cubicBezTo>
                <a:cubicBezTo>
                  <a:pt x="932" y="586"/>
                  <a:pt x="884" y="707"/>
                  <a:pt x="795" y="794"/>
                </a:cubicBezTo>
                <a:cubicBezTo>
                  <a:pt x="707" y="882"/>
                  <a:pt x="595" y="931"/>
                  <a:pt x="466" y="931"/>
                </a:cubicBezTo>
                <a:close/>
                <a:moveTo>
                  <a:pt x="466" y="56"/>
                </a:moveTo>
                <a:lnTo>
                  <a:pt x="466" y="56"/>
                </a:lnTo>
                <a:cubicBezTo>
                  <a:pt x="354" y="56"/>
                  <a:pt x="257" y="104"/>
                  <a:pt x="177" y="176"/>
                </a:cubicBezTo>
                <a:cubicBezTo>
                  <a:pt x="104" y="257"/>
                  <a:pt x="56" y="353"/>
                  <a:pt x="56" y="465"/>
                </a:cubicBezTo>
                <a:cubicBezTo>
                  <a:pt x="56" y="570"/>
                  <a:pt x="104" y="674"/>
                  <a:pt x="177" y="755"/>
                </a:cubicBezTo>
                <a:cubicBezTo>
                  <a:pt x="257" y="826"/>
                  <a:pt x="354" y="874"/>
                  <a:pt x="466" y="874"/>
                </a:cubicBezTo>
                <a:cubicBezTo>
                  <a:pt x="579" y="874"/>
                  <a:pt x="675" y="826"/>
                  <a:pt x="755" y="755"/>
                </a:cubicBezTo>
                <a:cubicBezTo>
                  <a:pt x="827" y="674"/>
                  <a:pt x="876" y="570"/>
                  <a:pt x="876" y="465"/>
                </a:cubicBezTo>
                <a:cubicBezTo>
                  <a:pt x="876" y="353"/>
                  <a:pt x="827" y="257"/>
                  <a:pt x="755" y="176"/>
                </a:cubicBezTo>
                <a:cubicBezTo>
                  <a:pt x="675" y="104"/>
                  <a:pt x="579" y="56"/>
                  <a:pt x="466" y="56"/>
                </a:cubicBezTo>
                <a:close/>
              </a:path>
            </a:pathLst>
          </a:custGeom>
          <a:solidFill>
            <a:srgbClr val="FEFFF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Quattrocento Sans"/>
              <a:buNone/>
            </a:pPr>
            <a:endParaRPr sz="1800" b="0" i="0" u="none" strike="noStrike" cap="none">
              <a:solidFill>
                <a:srgbClr val="9A9998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</p:txBody>
      </p:sp>
      <p:sp>
        <p:nvSpPr>
          <p:cNvPr id="223" name="Google Shape;223;p75"/>
          <p:cNvSpPr/>
          <p:nvPr/>
        </p:nvSpPr>
        <p:spPr>
          <a:xfrm>
            <a:off x="6248018" y="2217871"/>
            <a:ext cx="295196" cy="185864"/>
          </a:xfrm>
          <a:custGeom>
            <a:avLst/>
            <a:gdLst/>
            <a:ahLst/>
            <a:cxnLst/>
            <a:rect l="l" t="t" r="r" b="b"/>
            <a:pathLst>
              <a:path w="475" h="299" extrusionOk="0">
                <a:moveTo>
                  <a:pt x="466" y="57"/>
                </a:moveTo>
                <a:lnTo>
                  <a:pt x="466" y="57"/>
                </a:lnTo>
                <a:cubicBezTo>
                  <a:pt x="233" y="290"/>
                  <a:pt x="233" y="290"/>
                  <a:pt x="233" y="290"/>
                </a:cubicBezTo>
                <a:cubicBezTo>
                  <a:pt x="225" y="298"/>
                  <a:pt x="217" y="298"/>
                  <a:pt x="201" y="298"/>
                </a:cubicBezTo>
                <a:cubicBezTo>
                  <a:pt x="32" y="298"/>
                  <a:pt x="32" y="298"/>
                  <a:pt x="32" y="298"/>
                </a:cubicBezTo>
                <a:cubicBezTo>
                  <a:pt x="16" y="298"/>
                  <a:pt x="0" y="290"/>
                  <a:pt x="0" y="273"/>
                </a:cubicBezTo>
                <a:cubicBezTo>
                  <a:pt x="0" y="257"/>
                  <a:pt x="16" y="241"/>
                  <a:pt x="32" y="241"/>
                </a:cubicBezTo>
                <a:cubicBezTo>
                  <a:pt x="193" y="241"/>
                  <a:pt x="193" y="241"/>
                  <a:pt x="193" y="241"/>
                </a:cubicBezTo>
                <a:cubicBezTo>
                  <a:pt x="426" y="8"/>
                  <a:pt x="426" y="8"/>
                  <a:pt x="426" y="8"/>
                </a:cubicBezTo>
                <a:cubicBezTo>
                  <a:pt x="434" y="0"/>
                  <a:pt x="450" y="0"/>
                  <a:pt x="466" y="8"/>
                </a:cubicBezTo>
                <a:cubicBezTo>
                  <a:pt x="474" y="25"/>
                  <a:pt x="474" y="40"/>
                  <a:pt x="466" y="57"/>
                </a:cubicBezTo>
              </a:path>
            </a:pathLst>
          </a:custGeom>
          <a:solidFill>
            <a:srgbClr val="FEFFF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Quattrocento Sans"/>
              <a:buNone/>
            </a:pPr>
            <a:endParaRPr sz="1800" b="0" i="0" u="none" strike="noStrike" cap="none">
              <a:solidFill>
                <a:srgbClr val="9A9998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</p:txBody>
      </p:sp>
      <p:sp>
        <p:nvSpPr>
          <p:cNvPr id="224" name="Google Shape;224;p75"/>
          <p:cNvSpPr/>
          <p:nvPr/>
        </p:nvSpPr>
        <p:spPr>
          <a:xfrm>
            <a:off x="3350726" y="2764530"/>
            <a:ext cx="579459" cy="579459"/>
          </a:xfrm>
          <a:custGeom>
            <a:avLst/>
            <a:gdLst/>
            <a:ahLst/>
            <a:cxnLst/>
            <a:rect l="l" t="t" r="r" b="b"/>
            <a:pathLst>
              <a:path w="933" h="933" extrusionOk="0">
                <a:moveTo>
                  <a:pt x="466" y="932"/>
                </a:moveTo>
                <a:lnTo>
                  <a:pt x="466" y="932"/>
                </a:lnTo>
                <a:cubicBezTo>
                  <a:pt x="337" y="932"/>
                  <a:pt x="225" y="884"/>
                  <a:pt x="136" y="796"/>
                </a:cubicBezTo>
                <a:cubicBezTo>
                  <a:pt x="48" y="707"/>
                  <a:pt x="0" y="587"/>
                  <a:pt x="0" y="466"/>
                </a:cubicBezTo>
                <a:cubicBezTo>
                  <a:pt x="0" y="338"/>
                  <a:pt x="48" y="225"/>
                  <a:pt x="136" y="137"/>
                </a:cubicBezTo>
                <a:cubicBezTo>
                  <a:pt x="225" y="48"/>
                  <a:pt x="337" y="0"/>
                  <a:pt x="466" y="0"/>
                </a:cubicBezTo>
                <a:cubicBezTo>
                  <a:pt x="586" y="0"/>
                  <a:pt x="707" y="48"/>
                  <a:pt x="795" y="137"/>
                </a:cubicBezTo>
                <a:cubicBezTo>
                  <a:pt x="884" y="225"/>
                  <a:pt x="932" y="338"/>
                  <a:pt x="932" y="466"/>
                </a:cubicBezTo>
                <a:cubicBezTo>
                  <a:pt x="932" y="587"/>
                  <a:pt x="884" y="707"/>
                  <a:pt x="795" y="796"/>
                </a:cubicBezTo>
                <a:cubicBezTo>
                  <a:pt x="707" y="884"/>
                  <a:pt x="586" y="932"/>
                  <a:pt x="466" y="932"/>
                </a:cubicBezTo>
                <a:close/>
                <a:moveTo>
                  <a:pt x="466" y="56"/>
                </a:moveTo>
                <a:lnTo>
                  <a:pt x="466" y="56"/>
                </a:lnTo>
                <a:cubicBezTo>
                  <a:pt x="353" y="56"/>
                  <a:pt x="249" y="105"/>
                  <a:pt x="176" y="177"/>
                </a:cubicBezTo>
                <a:cubicBezTo>
                  <a:pt x="96" y="257"/>
                  <a:pt x="56" y="354"/>
                  <a:pt x="56" y="466"/>
                </a:cubicBezTo>
                <a:cubicBezTo>
                  <a:pt x="56" y="571"/>
                  <a:pt x="96" y="675"/>
                  <a:pt x="176" y="755"/>
                </a:cubicBezTo>
                <a:cubicBezTo>
                  <a:pt x="249" y="828"/>
                  <a:pt x="353" y="876"/>
                  <a:pt x="466" y="876"/>
                </a:cubicBezTo>
                <a:cubicBezTo>
                  <a:pt x="570" y="876"/>
                  <a:pt x="675" y="828"/>
                  <a:pt x="755" y="755"/>
                </a:cubicBezTo>
                <a:cubicBezTo>
                  <a:pt x="827" y="675"/>
                  <a:pt x="867" y="571"/>
                  <a:pt x="867" y="466"/>
                </a:cubicBezTo>
                <a:cubicBezTo>
                  <a:pt x="867" y="354"/>
                  <a:pt x="827" y="257"/>
                  <a:pt x="755" y="177"/>
                </a:cubicBezTo>
                <a:cubicBezTo>
                  <a:pt x="675" y="105"/>
                  <a:pt x="570" y="56"/>
                  <a:pt x="466" y="56"/>
                </a:cubicBezTo>
                <a:close/>
              </a:path>
            </a:pathLst>
          </a:custGeom>
          <a:solidFill>
            <a:srgbClr val="FEFFF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Quattrocento Sans"/>
              <a:buNone/>
            </a:pPr>
            <a:endParaRPr sz="1800" b="0" i="0" u="none" strike="noStrike" cap="none">
              <a:solidFill>
                <a:srgbClr val="9A9998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</p:txBody>
      </p:sp>
      <p:sp>
        <p:nvSpPr>
          <p:cNvPr id="225" name="Google Shape;225;p75"/>
          <p:cNvSpPr/>
          <p:nvPr/>
        </p:nvSpPr>
        <p:spPr>
          <a:xfrm>
            <a:off x="3454591" y="2873862"/>
            <a:ext cx="360795" cy="303397"/>
          </a:xfrm>
          <a:custGeom>
            <a:avLst/>
            <a:gdLst/>
            <a:ahLst/>
            <a:cxnLst/>
            <a:rect l="l" t="t" r="r" b="b"/>
            <a:pathLst>
              <a:path w="580" h="491" extrusionOk="0">
                <a:moveTo>
                  <a:pt x="571" y="40"/>
                </a:moveTo>
                <a:lnTo>
                  <a:pt x="571" y="40"/>
                </a:lnTo>
                <a:cubicBezTo>
                  <a:pt x="225" y="474"/>
                  <a:pt x="225" y="474"/>
                  <a:pt x="225" y="474"/>
                </a:cubicBezTo>
                <a:cubicBezTo>
                  <a:pt x="217" y="474"/>
                  <a:pt x="217" y="482"/>
                  <a:pt x="217" y="482"/>
                </a:cubicBezTo>
                <a:lnTo>
                  <a:pt x="217" y="482"/>
                </a:lnTo>
                <a:lnTo>
                  <a:pt x="217" y="482"/>
                </a:lnTo>
                <a:lnTo>
                  <a:pt x="217" y="482"/>
                </a:lnTo>
                <a:lnTo>
                  <a:pt x="217" y="482"/>
                </a:lnTo>
                <a:cubicBezTo>
                  <a:pt x="217" y="482"/>
                  <a:pt x="217" y="482"/>
                  <a:pt x="209" y="482"/>
                </a:cubicBezTo>
                <a:lnTo>
                  <a:pt x="209" y="482"/>
                </a:lnTo>
                <a:lnTo>
                  <a:pt x="209" y="482"/>
                </a:lnTo>
                <a:lnTo>
                  <a:pt x="209" y="482"/>
                </a:lnTo>
                <a:cubicBezTo>
                  <a:pt x="209" y="490"/>
                  <a:pt x="209" y="490"/>
                  <a:pt x="209" y="490"/>
                </a:cubicBezTo>
                <a:cubicBezTo>
                  <a:pt x="209" y="490"/>
                  <a:pt x="209" y="490"/>
                  <a:pt x="201" y="490"/>
                </a:cubicBezTo>
                <a:lnTo>
                  <a:pt x="201" y="490"/>
                </a:lnTo>
                <a:lnTo>
                  <a:pt x="201" y="490"/>
                </a:lnTo>
                <a:lnTo>
                  <a:pt x="201" y="490"/>
                </a:lnTo>
                <a:lnTo>
                  <a:pt x="201" y="490"/>
                </a:lnTo>
                <a:lnTo>
                  <a:pt x="201" y="490"/>
                </a:lnTo>
                <a:lnTo>
                  <a:pt x="201" y="490"/>
                </a:lnTo>
                <a:lnTo>
                  <a:pt x="201" y="490"/>
                </a:lnTo>
                <a:lnTo>
                  <a:pt x="201" y="490"/>
                </a:lnTo>
                <a:cubicBezTo>
                  <a:pt x="193" y="490"/>
                  <a:pt x="193" y="490"/>
                  <a:pt x="193" y="490"/>
                </a:cubicBezTo>
                <a:cubicBezTo>
                  <a:pt x="193" y="482"/>
                  <a:pt x="193" y="482"/>
                  <a:pt x="193" y="482"/>
                </a:cubicBezTo>
                <a:lnTo>
                  <a:pt x="193" y="482"/>
                </a:lnTo>
                <a:lnTo>
                  <a:pt x="193" y="482"/>
                </a:lnTo>
                <a:cubicBezTo>
                  <a:pt x="193" y="482"/>
                  <a:pt x="193" y="482"/>
                  <a:pt x="185" y="482"/>
                </a:cubicBezTo>
                <a:lnTo>
                  <a:pt x="185" y="482"/>
                </a:lnTo>
                <a:lnTo>
                  <a:pt x="185" y="482"/>
                </a:lnTo>
                <a:lnTo>
                  <a:pt x="185" y="482"/>
                </a:lnTo>
                <a:lnTo>
                  <a:pt x="185" y="482"/>
                </a:lnTo>
                <a:cubicBezTo>
                  <a:pt x="16" y="305"/>
                  <a:pt x="16" y="305"/>
                  <a:pt x="16" y="305"/>
                </a:cubicBezTo>
                <a:cubicBezTo>
                  <a:pt x="0" y="297"/>
                  <a:pt x="0" y="281"/>
                  <a:pt x="16" y="265"/>
                </a:cubicBezTo>
                <a:cubicBezTo>
                  <a:pt x="24" y="257"/>
                  <a:pt x="41" y="257"/>
                  <a:pt x="49" y="265"/>
                </a:cubicBezTo>
                <a:cubicBezTo>
                  <a:pt x="201" y="418"/>
                  <a:pt x="201" y="418"/>
                  <a:pt x="201" y="418"/>
                </a:cubicBezTo>
                <a:cubicBezTo>
                  <a:pt x="531" y="8"/>
                  <a:pt x="531" y="8"/>
                  <a:pt x="531" y="8"/>
                </a:cubicBezTo>
                <a:cubicBezTo>
                  <a:pt x="539" y="0"/>
                  <a:pt x="555" y="0"/>
                  <a:pt x="571" y="8"/>
                </a:cubicBezTo>
                <a:cubicBezTo>
                  <a:pt x="579" y="16"/>
                  <a:pt x="579" y="32"/>
                  <a:pt x="571" y="40"/>
                </a:cubicBezTo>
              </a:path>
            </a:pathLst>
          </a:custGeom>
          <a:solidFill>
            <a:srgbClr val="FEFFF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Quattrocento Sans"/>
              <a:buNone/>
            </a:pPr>
            <a:endParaRPr sz="1800" b="0" i="0" u="none" strike="noStrike" cap="none">
              <a:solidFill>
                <a:srgbClr val="9A9998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</p:txBody>
      </p:sp>
      <p:sp>
        <p:nvSpPr>
          <p:cNvPr id="226" name="Google Shape;226;p75"/>
          <p:cNvSpPr/>
          <p:nvPr/>
        </p:nvSpPr>
        <p:spPr>
          <a:xfrm>
            <a:off x="8265189" y="3841448"/>
            <a:ext cx="563059" cy="139399"/>
          </a:xfrm>
          <a:custGeom>
            <a:avLst/>
            <a:gdLst/>
            <a:ahLst/>
            <a:cxnLst/>
            <a:rect l="l" t="t" r="r" b="b"/>
            <a:pathLst>
              <a:path w="909" h="226" extrusionOk="0">
                <a:moveTo>
                  <a:pt x="32" y="225"/>
                </a:moveTo>
                <a:lnTo>
                  <a:pt x="32" y="225"/>
                </a:lnTo>
                <a:cubicBezTo>
                  <a:pt x="24" y="225"/>
                  <a:pt x="16" y="217"/>
                  <a:pt x="8" y="217"/>
                </a:cubicBezTo>
                <a:cubicBezTo>
                  <a:pt x="0" y="201"/>
                  <a:pt x="0" y="184"/>
                  <a:pt x="8" y="169"/>
                </a:cubicBezTo>
                <a:cubicBezTo>
                  <a:pt x="121" y="64"/>
                  <a:pt x="281" y="0"/>
                  <a:pt x="458" y="0"/>
                </a:cubicBezTo>
                <a:cubicBezTo>
                  <a:pt x="627" y="0"/>
                  <a:pt x="788" y="64"/>
                  <a:pt x="892" y="169"/>
                </a:cubicBezTo>
                <a:cubicBezTo>
                  <a:pt x="908" y="176"/>
                  <a:pt x="908" y="201"/>
                  <a:pt x="900" y="209"/>
                </a:cubicBezTo>
                <a:cubicBezTo>
                  <a:pt x="884" y="225"/>
                  <a:pt x="868" y="225"/>
                  <a:pt x="852" y="209"/>
                </a:cubicBezTo>
                <a:cubicBezTo>
                  <a:pt x="755" y="120"/>
                  <a:pt x="611" y="64"/>
                  <a:pt x="458" y="64"/>
                </a:cubicBezTo>
                <a:cubicBezTo>
                  <a:pt x="298" y="64"/>
                  <a:pt x="153" y="120"/>
                  <a:pt x="48" y="217"/>
                </a:cubicBezTo>
                <a:cubicBezTo>
                  <a:pt x="48" y="217"/>
                  <a:pt x="40" y="225"/>
                  <a:pt x="32" y="225"/>
                </a:cubicBezTo>
              </a:path>
            </a:pathLst>
          </a:custGeom>
          <a:solidFill>
            <a:srgbClr val="FEFFF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Quattrocento Sans"/>
              <a:buNone/>
            </a:pPr>
            <a:endParaRPr sz="1800" b="0" i="0" u="none" strike="noStrike" cap="none">
              <a:solidFill>
                <a:srgbClr val="9A9998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</p:txBody>
      </p:sp>
      <p:sp>
        <p:nvSpPr>
          <p:cNvPr id="227" name="Google Shape;227;p75"/>
          <p:cNvSpPr/>
          <p:nvPr/>
        </p:nvSpPr>
        <p:spPr>
          <a:xfrm>
            <a:off x="8481120" y="4199510"/>
            <a:ext cx="133931" cy="133931"/>
          </a:xfrm>
          <a:custGeom>
            <a:avLst/>
            <a:gdLst/>
            <a:ahLst/>
            <a:cxnLst/>
            <a:rect l="l" t="t" r="r" b="b"/>
            <a:pathLst>
              <a:path w="218" h="218" extrusionOk="0">
                <a:moveTo>
                  <a:pt x="112" y="64"/>
                </a:moveTo>
                <a:lnTo>
                  <a:pt x="112" y="64"/>
                </a:lnTo>
                <a:cubicBezTo>
                  <a:pt x="136" y="64"/>
                  <a:pt x="161" y="81"/>
                  <a:pt x="161" y="113"/>
                </a:cubicBezTo>
                <a:cubicBezTo>
                  <a:pt x="161" y="137"/>
                  <a:pt x="136" y="153"/>
                  <a:pt x="112" y="153"/>
                </a:cubicBezTo>
                <a:cubicBezTo>
                  <a:pt x="88" y="153"/>
                  <a:pt x="64" y="137"/>
                  <a:pt x="64" y="113"/>
                </a:cubicBezTo>
                <a:cubicBezTo>
                  <a:pt x="64" y="81"/>
                  <a:pt x="88" y="64"/>
                  <a:pt x="112" y="64"/>
                </a:cubicBezTo>
                <a:lnTo>
                  <a:pt x="112" y="0"/>
                </a:lnTo>
                <a:lnTo>
                  <a:pt x="112" y="0"/>
                </a:lnTo>
                <a:cubicBezTo>
                  <a:pt x="48" y="0"/>
                  <a:pt x="0" y="48"/>
                  <a:pt x="0" y="113"/>
                </a:cubicBezTo>
                <a:cubicBezTo>
                  <a:pt x="0" y="169"/>
                  <a:pt x="48" y="217"/>
                  <a:pt x="112" y="217"/>
                </a:cubicBezTo>
                <a:cubicBezTo>
                  <a:pt x="169" y="217"/>
                  <a:pt x="217" y="169"/>
                  <a:pt x="217" y="113"/>
                </a:cubicBezTo>
                <a:cubicBezTo>
                  <a:pt x="217" y="48"/>
                  <a:pt x="169" y="0"/>
                  <a:pt x="112" y="0"/>
                </a:cubicBezTo>
                <a:lnTo>
                  <a:pt x="112" y="64"/>
                </a:lnTo>
              </a:path>
            </a:pathLst>
          </a:custGeom>
          <a:solidFill>
            <a:srgbClr val="FEFFF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Quattrocento Sans"/>
              <a:buNone/>
            </a:pPr>
            <a:endParaRPr sz="1800" b="0" i="0" u="none" strike="noStrike" cap="none">
              <a:solidFill>
                <a:srgbClr val="9A9998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</p:txBody>
      </p:sp>
      <p:sp>
        <p:nvSpPr>
          <p:cNvPr id="228" name="Google Shape;228;p75"/>
          <p:cNvSpPr/>
          <p:nvPr/>
        </p:nvSpPr>
        <p:spPr>
          <a:xfrm>
            <a:off x="8319855" y="3950780"/>
            <a:ext cx="448261" cy="114799"/>
          </a:xfrm>
          <a:custGeom>
            <a:avLst/>
            <a:gdLst/>
            <a:ahLst/>
            <a:cxnLst/>
            <a:rect l="l" t="t" r="r" b="b"/>
            <a:pathLst>
              <a:path w="724" h="186" extrusionOk="0">
                <a:moveTo>
                  <a:pt x="32" y="185"/>
                </a:moveTo>
                <a:lnTo>
                  <a:pt x="32" y="185"/>
                </a:lnTo>
                <a:cubicBezTo>
                  <a:pt x="24" y="185"/>
                  <a:pt x="16" y="185"/>
                  <a:pt x="16" y="177"/>
                </a:cubicBezTo>
                <a:cubicBezTo>
                  <a:pt x="0" y="161"/>
                  <a:pt x="0" y="145"/>
                  <a:pt x="16" y="137"/>
                </a:cubicBezTo>
                <a:cubicBezTo>
                  <a:pt x="104" y="49"/>
                  <a:pt x="225" y="0"/>
                  <a:pt x="361" y="0"/>
                </a:cubicBezTo>
                <a:cubicBezTo>
                  <a:pt x="498" y="0"/>
                  <a:pt x="626" y="49"/>
                  <a:pt x="707" y="129"/>
                </a:cubicBezTo>
                <a:cubicBezTo>
                  <a:pt x="723" y="145"/>
                  <a:pt x="723" y="161"/>
                  <a:pt x="715" y="169"/>
                </a:cubicBezTo>
                <a:cubicBezTo>
                  <a:pt x="699" y="185"/>
                  <a:pt x="683" y="185"/>
                  <a:pt x="666" y="177"/>
                </a:cubicBezTo>
                <a:cubicBezTo>
                  <a:pt x="594" y="105"/>
                  <a:pt x="482" y="65"/>
                  <a:pt x="361" y="65"/>
                </a:cubicBezTo>
                <a:cubicBezTo>
                  <a:pt x="241" y="65"/>
                  <a:pt x="128" y="105"/>
                  <a:pt x="56" y="177"/>
                </a:cubicBezTo>
                <a:cubicBezTo>
                  <a:pt x="48" y="185"/>
                  <a:pt x="40" y="185"/>
                  <a:pt x="32" y="185"/>
                </a:cubicBezTo>
              </a:path>
            </a:pathLst>
          </a:custGeom>
          <a:solidFill>
            <a:srgbClr val="FEFFF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Quattrocento Sans"/>
              <a:buNone/>
            </a:pPr>
            <a:endParaRPr sz="1800" b="0" i="0" u="none" strike="noStrike" cap="none">
              <a:solidFill>
                <a:srgbClr val="9A9998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</p:txBody>
      </p:sp>
      <p:sp>
        <p:nvSpPr>
          <p:cNvPr id="229" name="Google Shape;229;p75"/>
          <p:cNvSpPr/>
          <p:nvPr/>
        </p:nvSpPr>
        <p:spPr>
          <a:xfrm>
            <a:off x="8390920" y="4060112"/>
            <a:ext cx="314330" cy="90200"/>
          </a:xfrm>
          <a:custGeom>
            <a:avLst/>
            <a:gdLst/>
            <a:ahLst/>
            <a:cxnLst/>
            <a:rect l="l" t="t" r="r" b="b"/>
            <a:pathLst>
              <a:path w="507" h="146" extrusionOk="0">
                <a:moveTo>
                  <a:pt x="32" y="145"/>
                </a:moveTo>
                <a:lnTo>
                  <a:pt x="32" y="145"/>
                </a:lnTo>
                <a:cubicBezTo>
                  <a:pt x="24" y="145"/>
                  <a:pt x="16" y="145"/>
                  <a:pt x="8" y="137"/>
                </a:cubicBezTo>
                <a:cubicBezTo>
                  <a:pt x="0" y="121"/>
                  <a:pt x="0" y="105"/>
                  <a:pt x="8" y="97"/>
                </a:cubicBezTo>
                <a:cubicBezTo>
                  <a:pt x="72" y="32"/>
                  <a:pt x="161" y="0"/>
                  <a:pt x="249" y="0"/>
                </a:cubicBezTo>
                <a:cubicBezTo>
                  <a:pt x="346" y="0"/>
                  <a:pt x="434" y="32"/>
                  <a:pt x="490" y="89"/>
                </a:cubicBezTo>
                <a:cubicBezTo>
                  <a:pt x="498" y="105"/>
                  <a:pt x="506" y="121"/>
                  <a:pt x="490" y="137"/>
                </a:cubicBezTo>
                <a:cubicBezTo>
                  <a:pt x="482" y="145"/>
                  <a:pt x="458" y="145"/>
                  <a:pt x="450" y="137"/>
                </a:cubicBezTo>
                <a:cubicBezTo>
                  <a:pt x="402" y="89"/>
                  <a:pt x="330" y="64"/>
                  <a:pt x="249" y="64"/>
                </a:cubicBezTo>
                <a:cubicBezTo>
                  <a:pt x="177" y="64"/>
                  <a:pt x="105" y="89"/>
                  <a:pt x="56" y="137"/>
                </a:cubicBezTo>
                <a:cubicBezTo>
                  <a:pt x="48" y="145"/>
                  <a:pt x="40" y="145"/>
                  <a:pt x="32" y="145"/>
                </a:cubicBezTo>
              </a:path>
            </a:pathLst>
          </a:custGeom>
          <a:solidFill>
            <a:srgbClr val="FEFFF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Quattrocento Sans"/>
              <a:buNone/>
            </a:pPr>
            <a:endParaRPr sz="1800" b="0" i="0" u="none" strike="noStrike" cap="none">
              <a:solidFill>
                <a:srgbClr val="9A9998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</p:txBody>
      </p:sp>
      <p:sp>
        <p:nvSpPr>
          <p:cNvPr id="230" name="Google Shape;230;p75"/>
          <p:cNvSpPr txBox="1">
            <a:spLocks noGrp="1"/>
          </p:cNvSpPr>
          <p:nvPr>
            <p:ph type="body" idx="1"/>
          </p:nvPr>
        </p:nvSpPr>
        <p:spPr>
          <a:xfrm>
            <a:off x="2953230" y="4938954"/>
            <a:ext cx="1657827" cy="1130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813"/>
              </a:spcBef>
              <a:spcAft>
                <a:spcPts val="0"/>
              </a:spcAft>
              <a:buSzPts val="1800"/>
              <a:buNone/>
              <a:defRPr sz="1800" b="1" i="0" u="none" strike="noStrike" cap="none">
                <a:solidFill>
                  <a:srgbClr val="005BAA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1pPr>
            <a:lvl2pPr marL="91440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31" name="Google Shape;231;p75"/>
          <p:cNvSpPr txBox="1">
            <a:spLocks noGrp="1"/>
          </p:cNvSpPr>
          <p:nvPr>
            <p:ph type="body" idx="2"/>
          </p:nvPr>
        </p:nvSpPr>
        <p:spPr>
          <a:xfrm>
            <a:off x="536776" y="4938954"/>
            <a:ext cx="1657827" cy="1130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813"/>
              </a:spcBef>
              <a:spcAft>
                <a:spcPts val="0"/>
              </a:spcAft>
              <a:buSzPts val="1800"/>
              <a:buNone/>
              <a:defRPr sz="1800" b="1" i="0" u="none" strike="noStrike" cap="none">
                <a:solidFill>
                  <a:srgbClr val="005BAA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1pPr>
            <a:lvl2pPr marL="91440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32" name="Google Shape;232;p75"/>
          <p:cNvSpPr txBox="1">
            <a:spLocks noGrp="1"/>
          </p:cNvSpPr>
          <p:nvPr>
            <p:ph type="body" idx="3"/>
          </p:nvPr>
        </p:nvSpPr>
        <p:spPr>
          <a:xfrm>
            <a:off x="5369684" y="4938954"/>
            <a:ext cx="1657827" cy="1130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813"/>
              </a:spcBef>
              <a:spcAft>
                <a:spcPts val="0"/>
              </a:spcAft>
              <a:buSzPts val="1800"/>
              <a:buNone/>
              <a:defRPr sz="1800" b="1" i="0" u="none" strike="noStrike" cap="none">
                <a:solidFill>
                  <a:srgbClr val="005BAA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1pPr>
            <a:lvl2pPr marL="91440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33" name="Google Shape;233;p75"/>
          <p:cNvSpPr txBox="1">
            <a:spLocks noGrp="1"/>
          </p:cNvSpPr>
          <p:nvPr>
            <p:ph type="body" idx="4"/>
          </p:nvPr>
        </p:nvSpPr>
        <p:spPr>
          <a:xfrm>
            <a:off x="7786137" y="4938954"/>
            <a:ext cx="1657827" cy="1130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813"/>
              </a:spcBef>
              <a:spcAft>
                <a:spcPts val="0"/>
              </a:spcAft>
              <a:buSzPts val="1800"/>
              <a:buNone/>
              <a:defRPr sz="1800" b="1" i="0" u="none" strike="noStrike" cap="none">
                <a:solidFill>
                  <a:srgbClr val="005BAA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1pPr>
            <a:lvl2pPr marL="91440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2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" name="Google Shape;235;p76"/>
          <p:cNvSpPr txBox="1">
            <a:spLocks noGrp="1"/>
          </p:cNvSpPr>
          <p:nvPr>
            <p:ph type="ctrTitle"/>
          </p:nvPr>
        </p:nvSpPr>
        <p:spPr>
          <a:xfrm>
            <a:off x="1524489" y="1122363"/>
            <a:ext cx="9143023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b" anchorCtr="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3600"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6" name="Google Shape;236;p76"/>
          <p:cNvSpPr txBox="1">
            <a:spLocks noGrp="1"/>
          </p:cNvSpPr>
          <p:nvPr>
            <p:ph type="subTitle" idx="1"/>
          </p:nvPr>
        </p:nvSpPr>
        <p:spPr>
          <a:xfrm>
            <a:off x="1524489" y="3602038"/>
            <a:ext cx="9143023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t" anchorCtr="0">
            <a:noAutofit/>
          </a:bodyPr>
          <a:lstStyle>
            <a:lvl1pPr lvl="0" algn="ctr">
              <a:lnSpc>
                <a:spcPct val="90000"/>
              </a:lnSpc>
              <a:spcBef>
                <a:spcPts val="813"/>
              </a:spcBef>
              <a:spcAft>
                <a:spcPts val="0"/>
              </a:spcAft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6.xml"/><Relationship Id="rId13" Type="http://schemas.openxmlformats.org/officeDocument/2006/relationships/slideLayout" Target="../slideLayouts/slideLayout31.xml"/><Relationship Id="rId18" Type="http://schemas.openxmlformats.org/officeDocument/2006/relationships/slideLayout" Target="../slideLayouts/slideLayout36.xml"/><Relationship Id="rId3" Type="http://schemas.openxmlformats.org/officeDocument/2006/relationships/slideLayout" Target="../slideLayouts/slideLayout21.xml"/><Relationship Id="rId21" Type="http://schemas.openxmlformats.org/officeDocument/2006/relationships/slideLayout" Target="../slideLayouts/slideLayout39.xml"/><Relationship Id="rId7" Type="http://schemas.openxmlformats.org/officeDocument/2006/relationships/slideLayout" Target="../slideLayouts/slideLayout25.xml"/><Relationship Id="rId12" Type="http://schemas.openxmlformats.org/officeDocument/2006/relationships/slideLayout" Target="../slideLayouts/slideLayout30.xml"/><Relationship Id="rId17" Type="http://schemas.openxmlformats.org/officeDocument/2006/relationships/slideLayout" Target="../slideLayouts/slideLayout35.xml"/><Relationship Id="rId2" Type="http://schemas.openxmlformats.org/officeDocument/2006/relationships/slideLayout" Target="../slideLayouts/slideLayout20.xml"/><Relationship Id="rId16" Type="http://schemas.openxmlformats.org/officeDocument/2006/relationships/slideLayout" Target="../slideLayouts/slideLayout34.xml"/><Relationship Id="rId20" Type="http://schemas.openxmlformats.org/officeDocument/2006/relationships/slideLayout" Target="../slideLayouts/slideLayout38.xml"/><Relationship Id="rId1" Type="http://schemas.openxmlformats.org/officeDocument/2006/relationships/slideLayout" Target="../slideLayouts/slideLayout19.xml"/><Relationship Id="rId6" Type="http://schemas.openxmlformats.org/officeDocument/2006/relationships/slideLayout" Target="../slideLayouts/slideLayout24.xml"/><Relationship Id="rId11" Type="http://schemas.openxmlformats.org/officeDocument/2006/relationships/slideLayout" Target="../slideLayouts/slideLayout29.xml"/><Relationship Id="rId5" Type="http://schemas.openxmlformats.org/officeDocument/2006/relationships/slideLayout" Target="../slideLayouts/slideLayout23.xml"/><Relationship Id="rId15" Type="http://schemas.openxmlformats.org/officeDocument/2006/relationships/slideLayout" Target="../slideLayouts/slideLayout33.xml"/><Relationship Id="rId23" Type="http://schemas.openxmlformats.org/officeDocument/2006/relationships/image" Target="../media/image3.png"/><Relationship Id="rId10" Type="http://schemas.openxmlformats.org/officeDocument/2006/relationships/slideLayout" Target="../slideLayouts/slideLayout28.xml"/><Relationship Id="rId19" Type="http://schemas.openxmlformats.org/officeDocument/2006/relationships/slideLayout" Target="../slideLayouts/slideLayout37.xml"/><Relationship Id="rId4" Type="http://schemas.openxmlformats.org/officeDocument/2006/relationships/slideLayout" Target="../slideLayouts/slideLayout22.xml"/><Relationship Id="rId9" Type="http://schemas.openxmlformats.org/officeDocument/2006/relationships/slideLayout" Target="../slideLayouts/slideLayout27.xml"/><Relationship Id="rId14" Type="http://schemas.openxmlformats.org/officeDocument/2006/relationships/slideLayout" Target="../slideLayouts/slideLayout32.xml"/><Relationship Id="rId22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59"/>
          <p:cNvSpPr txBox="1">
            <a:spLocks noGrp="1"/>
          </p:cNvSpPr>
          <p:nvPr>
            <p:ph type="title"/>
          </p:nvPr>
        </p:nvSpPr>
        <p:spPr>
          <a:xfrm>
            <a:off x="838470" y="250276"/>
            <a:ext cx="10513107" cy="43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ctr" anchorCtr="0">
            <a:noAutofit/>
          </a:bodyPr>
          <a:lstStyle>
            <a:lvl1pPr marR="0"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1" i="0" u="none" strike="noStrike" cap="none">
                <a:solidFill>
                  <a:srgbClr val="0070C0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1pPr>
            <a:lvl2pPr marR="0" lvl="1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1" i="0" u="none" strike="noStrike" cap="none">
                <a:solidFill>
                  <a:srgbClr val="0070C0"/>
                </a:solidFill>
                <a:latin typeface="Tahoma"/>
                <a:ea typeface="Tahoma"/>
                <a:cs typeface="Tahoma"/>
                <a:sym typeface="Tahoma"/>
              </a:defRPr>
            </a:lvl2pPr>
            <a:lvl3pPr marR="0" lvl="2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1" i="0" u="none" strike="noStrike" cap="none">
                <a:solidFill>
                  <a:srgbClr val="0070C0"/>
                </a:solidFill>
                <a:latin typeface="Tahoma"/>
                <a:ea typeface="Tahoma"/>
                <a:cs typeface="Tahoma"/>
                <a:sym typeface="Tahoma"/>
              </a:defRPr>
            </a:lvl3pPr>
            <a:lvl4pPr marR="0" lvl="3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1" i="0" u="none" strike="noStrike" cap="none">
                <a:solidFill>
                  <a:srgbClr val="0070C0"/>
                </a:solidFill>
                <a:latin typeface="Tahoma"/>
                <a:ea typeface="Tahoma"/>
                <a:cs typeface="Tahoma"/>
                <a:sym typeface="Tahoma"/>
              </a:defRPr>
            </a:lvl4pPr>
            <a:lvl5pPr marR="0" lvl="4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1" i="0" u="none" strike="noStrike" cap="none">
                <a:solidFill>
                  <a:srgbClr val="0070C0"/>
                </a:solidFill>
                <a:latin typeface="Tahoma"/>
                <a:ea typeface="Tahoma"/>
                <a:cs typeface="Tahoma"/>
                <a:sym typeface="Tahoma"/>
              </a:defRPr>
            </a:lvl5pPr>
            <a:lvl6pPr marR="0" lvl="5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35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35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35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35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1" name="Google Shape;11;p59"/>
          <p:cNvSpPr txBox="1">
            <a:spLocks noGrp="1"/>
          </p:cNvSpPr>
          <p:nvPr>
            <p:ph type="body" idx="1"/>
          </p:nvPr>
        </p:nvSpPr>
        <p:spPr>
          <a:xfrm>
            <a:off x="838470" y="1066801"/>
            <a:ext cx="10513107" cy="51085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t" anchorCtr="0">
            <a:noAutofit/>
          </a:bodyPr>
          <a:lstStyle>
            <a:lvl1pPr marL="457200" marR="0" lvl="0" indent="-355600" algn="l" rtl="0">
              <a:lnSpc>
                <a:spcPct val="90000"/>
              </a:lnSpc>
              <a:spcBef>
                <a:spcPts val="813"/>
              </a:spcBef>
              <a:spcAft>
                <a:spcPts val="0"/>
              </a:spcAft>
              <a:buClr>
                <a:srgbClr val="0070C0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rgbClr val="0070C0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70C0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rgbClr val="0070C0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2pPr>
            <a:lvl3pPr marL="1371600" marR="0" lvl="2" indent="-3302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70C0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rgbClr val="0070C0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3pPr>
            <a:lvl4pPr marL="1828800" marR="0" lvl="3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70C0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rgbClr val="0070C0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4pPr>
            <a:lvl5pPr marL="2286000" marR="0" lvl="4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70C0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rgbClr val="0070C0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9pPr>
          </a:lstStyle>
          <a:p>
            <a:endParaRPr/>
          </a:p>
        </p:txBody>
      </p:sp>
      <p:pic>
        <p:nvPicPr>
          <p:cNvPr id="12" name="Google Shape;12;p59"/>
          <p:cNvPicPr preferRelativeResize="0"/>
          <p:nvPr/>
        </p:nvPicPr>
        <p:blipFill rotWithShape="1">
          <a:blip r:embed="rId20">
            <a:alphaModFix/>
          </a:blip>
          <a:srcRect/>
          <a:stretch/>
        </p:blipFill>
        <p:spPr>
          <a:xfrm>
            <a:off x="225552" y="250276"/>
            <a:ext cx="364948" cy="457200"/>
          </a:xfrm>
          <a:prstGeom prst="rect">
            <a:avLst/>
          </a:prstGeom>
          <a:noFill/>
          <a:ln>
            <a:noFill/>
          </a:ln>
        </p:spPr>
      </p:pic>
      <p:sp>
        <p:nvSpPr>
          <p:cNvPr id="13" name="Google Shape;13;p59"/>
          <p:cNvSpPr/>
          <p:nvPr/>
        </p:nvSpPr>
        <p:spPr>
          <a:xfrm>
            <a:off x="11600669" y="250276"/>
            <a:ext cx="422077" cy="422189"/>
          </a:xfrm>
          <a:prstGeom prst="ellipse">
            <a:avLst/>
          </a:prstGeom>
          <a:solidFill>
            <a:srgbClr val="0070C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4" name="Google Shape;14;p59"/>
          <p:cNvSpPr txBox="1"/>
          <p:nvPr/>
        </p:nvSpPr>
        <p:spPr>
          <a:xfrm>
            <a:off x="11423904" y="278728"/>
            <a:ext cx="780288" cy="3692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82825" tIns="91400" rIns="182825" bIns="914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1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‹#›</a:t>
            </a:fld>
            <a:endParaRPr sz="2400" b="0" i="0" u="none" strike="noStrike" cap="none"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2" r:id="rId3"/>
    <p:sldLayoutId id="2147483656" r:id="rId4"/>
    <p:sldLayoutId id="2147483657" r:id="rId5"/>
    <p:sldLayoutId id="2147483658" r:id="rId6"/>
    <p:sldLayoutId id="2147483659" r:id="rId7"/>
    <p:sldLayoutId id="2147483660" r:id="rId8"/>
    <p:sldLayoutId id="2147483661" r:id="rId9"/>
    <p:sldLayoutId id="2147483662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68" r:id="rId16"/>
    <p:sldLayoutId id="2147483669" r:id="rId17"/>
    <p:sldLayoutId id="2147483670" r:id="rId18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dk2"/>
        </a:solidFill>
        <a:effectLst/>
      </p:bgPr>
    </p:bg>
    <p:spTree>
      <p:nvGrpSpPr>
        <p:cNvPr id="1" name="Shape 4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9" name="Google Shape;459;p107"/>
          <p:cNvSpPr txBox="1">
            <a:spLocks noGrp="1"/>
          </p:cNvSpPr>
          <p:nvPr>
            <p:ph type="title"/>
          </p:nvPr>
        </p:nvSpPr>
        <p:spPr>
          <a:xfrm>
            <a:off x="838470" y="250276"/>
            <a:ext cx="10513107" cy="43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ctr" anchorCtr="0">
            <a:noAutofit/>
          </a:bodyPr>
          <a:lstStyle>
            <a:lvl1pPr marR="0"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1" i="0" u="none" strike="noStrike" cap="none">
                <a:solidFill>
                  <a:schemeClr val="lt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1pPr>
            <a:lvl2pPr marR="0" lvl="1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1" i="0" u="none" strike="noStrike" cap="none">
                <a:solidFill>
                  <a:srgbClr val="0070C0"/>
                </a:solidFill>
                <a:latin typeface="Tahoma"/>
                <a:ea typeface="Tahoma"/>
                <a:cs typeface="Tahoma"/>
                <a:sym typeface="Tahoma"/>
              </a:defRPr>
            </a:lvl2pPr>
            <a:lvl3pPr marR="0" lvl="2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1" i="0" u="none" strike="noStrike" cap="none">
                <a:solidFill>
                  <a:srgbClr val="0070C0"/>
                </a:solidFill>
                <a:latin typeface="Tahoma"/>
                <a:ea typeface="Tahoma"/>
                <a:cs typeface="Tahoma"/>
                <a:sym typeface="Tahoma"/>
              </a:defRPr>
            </a:lvl3pPr>
            <a:lvl4pPr marR="0" lvl="3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1" i="0" u="none" strike="noStrike" cap="none">
                <a:solidFill>
                  <a:srgbClr val="0070C0"/>
                </a:solidFill>
                <a:latin typeface="Tahoma"/>
                <a:ea typeface="Tahoma"/>
                <a:cs typeface="Tahoma"/>
                <a:sym typeface="Tahoma"/>
              </a:defRPr>
            </a:lvl4pPr>
            <a:lvl5pPr marR="0" lvl="4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1" i="0" u="none" strike="noStrike" cap="none">
                <a:solidFill>
                  <a:srgbClr val="0070C0"/>
                </a:solidFill>
                <a:latin typeface="Tahoma"/>
                <a:ea typeface="Tahoma"/>
                <a:cs typeface="Tahoma"/>
                <a:sym typeface="Tahoma"/>
              </a:defRPr>
            </a:lvl5pPr>
            <a:lvl6pPr marR="0" lvl="5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35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35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35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35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60" name="Google Shape;460;p107"/>
          <p:cNvSpPr txBox="1">
            <a:spLocks noGrp="1"/>
          </p:cNvSpPr>
          <p:nvPr>
            <p:ph type="body" idx="1"/>
          </p:nvPr>
        </p:nvSpPr>
        <p:spPr>
          <a:xfrm>
            <a:off x="838470" y="1066801"/>
            <a:ext cx="10513107" cy="51085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t" anchorCtr="0">
            <a:noAutofit/>
          </a:bodyPr>
          <a:lstStyle>
            <a:lvl1pPr marL="457200" marR="0" lvl="0" indent="-355600" algn="l" rtl="0">
              <a:lnSpc>
                <a:spcPct val="90000"/>
              </a:lnSpc>
              <a:spcBef>
                <a:spcPts val="813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lt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lt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2pPr>
            <a:lvl3pPr marL="1371600" marR="0" lvl="2" indent="-3302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lt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3pPr>
            <a:lvl4pPr marL="1828800" marR="0" lvl="3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lt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4pPr>
            <a:lvl5pPr marL="2286000" marR="0" lvl="4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lt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lt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lt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lt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lt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9pPr>
          </a:lstStyle>
          <a:p>
            <a:endParaRPr/>
          </a:p>
        </p:txBody>
      </p:sp>
      <p:sp>
        <p:nvSpPr>
          <p:cNvPr id="461" name="Google Shape;461;p107"/>
          <p:cNvSpPr/>
          <p:nvPr/>
        </p:nvSpPr>
        <p:spPr>
          <a:xfrm>
            <a:off x="11600669" y="250276"/>
            <a:ext cx="422077" cy="422189"/>
          </a:xfrm>
          <a:prstGeom prst="ellipse">
            <a:avLst/>
          </a:prstGeom>
          <a:solidFill>
            <a:srgbClr val="0070C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462" name="Google Shape;462;p107"/>
          <p:cNvSpPr txBox="1"/>
          <p:nvPr/>
        </p:nvSpPr>
        <p:spPr>
          <a:xfrm>
            <a:off x="11423904" y="278728"/>
            <a:ext cx="780288" cy="3692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82825" tIns="91400" rIns="182825" bIns="914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1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‹#›</a:t>
            </a:fld>
            <a:endParaRPr sz="2400"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463" name="Google Shape;463;p107"/>
          <p:cNvPicPr preferRelativeResize="0"/>
          <p:nvPr/>
        </p:nvPicPr>
        <p:blipFill rotWithShape="1">
          <a:blip r:embed="rId23">
            <a:alphaModFix/>
          </a:blip>
          <a:srcRect l="29652" r="27974" b="19270"/>
          <a:stretch/>
        </p:blipFill>
        <p:spPr>
          <a:xfrm>
            <a:off x="174108" y="250276"/>
            <a:ext cx="592035" cy="570177"/>
          </a:xfrm>
          <a:prstGeom prst="rect">
            <a:avLst/>
          </a:prstGeom>
          <a:noFill/>
          <a:ln>
            <a:noFill/>
          </a:ln>
        </p:spPr>
      </p:pic>
    </p:spTree>
  </p:cSld>
  <p:clrMap bg1="lt1" tx1="dk1" bg2="dk2" tx2="lt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  <p:sldLayoutId id="2147483708" r:id="rId12"/>
    <p:sldLayoutId id="2147483709" r:id="rId13"/>
    <p:sldLayoutId id="2147483710" r:id="rId14"/>
    <p:sldLayoutId id="2147483711" r:id="rId15"/>
    <p:sldLayoutId id="2147483712" r:id="rId16"/>
    <p:sldLayoutId id="2147483713" r:id="rId17"/>
    <p:sldLayoutId id="2147483714" r:id="rId18"/>
    <p:sldLayoutId id="2147483715" r:id="rId19"/>
    <p:sldLayoutId id="2147483716" r:id="rId20"/>
    <p:sldLayoutId id="2147483717" r:id="rId21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1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3 Cách Tra Cứu Điểm Thi Tốt Nghiệp THPT 2022 - Web Tuyển Sinh">
            <a:extLst>
              <a:ext uri="{FF2B5EF4-FFF2-40B4-BE49-F238E27FC236}">
                <a16:creationId xmlns:a16="http://schemas.microsoft.com/office/drawing/2014/main" id="{340B68E1-111E-2BF4-6EA8-9970B686EE6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75315" y="1"/>
            <a:ext cx="8216685" cy="69965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61" name="Google Shape;761;p1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-1" y="-1"/>
            <a:ext cx="6723530" cy="6996567"/>
          </a:xfrm>
          <a:prstGeom prst="rect">
            <a:avLst/>
          </a:prstGeom>
          <a:noFill/>
          <a:ln>
            <a:noFill/>
          </a:ln>
        </p:spPr>
      </p:pic>
      <p:pic>
        <p:nvPicPr>
          <p:cNvPr id="762" name="Google Shape;762;p1"/>
          <p:cNvPicPr preferRelativeResize="0"/>
          <p:nvPr/>
        </p:nvPicPr>
        <p:blipFill rotWithShape="1">
          <a:blip r:embed="rId5">
            <a:alphaModFix/>
          </a:blip>
          <a:srcRect l="29652" r="27974" b="19270"/>
          <a:stretch/>
        </p:blipFill>
        <p:spPr>
          <a:xfrm>
            <a:off x="1947744" y="435909"/>
            <a:ext cx="1509485" cy="1453754"/>
          </a:xfrm>
          <a:prstGeom prst="rect">
            <a:avLst/>
          </a:prstGeom>
          <a:noFill/>
          <a:ln>
            <a:noFill/>
          </a:ln>
        </p:spPr>
      </p:pic>
      <p:sp>
        <p:nvSpPr>
          <p:cNvPr id="763" name="Google Shape;763;p1"/>
          <p:cNvSpPr txBox="1">
            <a:spLocks noGrp="1"/>
          </p:cNvSpPr>
          <p:nvPr>
            <p:ph type="title"/>
          </p:nvPr>
        </p:nvSpPr>
        <p:spPr>
          <a:xfrm>
            <a:off x="-554764" y="3429000"/>
            <a:ext cx="6599301" cy="17456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ctr" anchorCtr="0">
            <a:noAutofit/>
          </a:bodyPr>
          <a:lstStyle/>
          <a:p>
            <a:pPr marL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br>
              <a:rPr lang="en-US" sz="2000" dirty="0"/>
            </a:br>
            <a:r>
              <a:rPr lang="en-US" sz="3600" dirty="0"/>
              <a:t>TUYỂN SINH </a:t>
            </a:r>
            <a:r>
              <a:rPr lang="en-US" sz="3600"/>
              <a:t>ĐẦU CẤP</a:t>
            </a:r>
            <a:br>
              <a:rPr lang="en-US" sz="2800"/>
            </a:br>
            <a:br>
              <a:rPr lang="en-US" sz="2800"/>
            </a:br>
            <a:br>
              <a:rPr lang="en-US" sz="2800"/>
            </a:br>
            <a:r>
              <a:rPr lang="en-US" sz="2800"/>
              <a:t>https://tsdc.binhduong.edu.vn/</a:t>
            </a:r>
            <a:br>
              <a:rPr lang="en-US" sz="2800"/>
            </a:br>
            <a:br>
              <a:rPr lang="en-US" sz="2000" dirty="0"/>
            </a:br>
            <a:endParaRPr sz="2000" dirty="0"/>
          </a:p>
        </p:txBody>
      </p:sp>
      <p:sp>
        <p:nvSpPr>
          <p:cNvPr id="764" name="Google Shape;764;p1"/>
          <p:cNvSpPr txBox="1">
            <a:spLocks noGrp="1"/>
          </p:cNvSpPr>
          <p:nvPr>
            <p:ph type="body" idx="1"/>
          </p:nvPr>
        </p:nvSpPr>
        <p:spPr>
          <a:xfrm>
            <a:off x="116236" y="5845156"/>
            <a:ext cx="5172500" cy="3423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-US">
                <a:solidFill>
                  <a:srgbClr val="FFFF00"/>
                </a:solidFill>
                <a:latin typeface="+mj-lt"/>
              </a:rPr>
              <a:t>BÌNH DƯƠNG, 2025.</a:t>
            </a:r>
            <a:endParaRPr dirty="0">
              <a:solidFill>
                <a:srgbClr val="FFFF00"/>
              </a:solidFill>
              <a:latin typeface="+mj-lt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5" name="Google Shape;1245;p12"/>
          <p:cNvSpPr txBox="1">
            <a:spLocks noGrp="1"/>
          </p:cNvSpPr>
          <p:nvPr>
            <p:ph type="title"/>
          </p:nvPr>
        </p:nvSpPr>
        <p:spPr>
          <a:xfrm>
            <a:off x="838470" y="0"/>
            <a:ext cx="10513107" cy="6820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ctr" anchorCtr="0">
            <a:noAutofit/>
          </a:bodyPr>
          <a:lstStyle/>
          <a:p>
            <a:pPr marL="0" lvl="0" indent="0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DÀNH CHO PHHS</a:t>
            </a:r>
            <a:endParaRPr lang="en-US" dirty="0"/>
          </a:p>
        </p:txBody>
      </p:sp>
      <p:graphicFrame>
        <p:nvGraphicFramePr>
          <p:cNvPr id="6" name="Diagram 5">
            <a:extLst>
              <a:ext uri="{FF2B5EF4-FFF2-40B4-BE49-F238E27FC236}">
                <a16:creationId xmlns:a16="http://schemas.microsoft.com/office/drawing/2014/main" id="{02701822-BE48-3F79-0553-6F729E0F88C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264274810"/>
              </p:ext>
            </p:extLst>
          </p:nvPr>
        </p:nvGraphicFramePr>
        <p:xfrm>
          <a:off x="2031023" y="940527"/>
          <a:ext cx="9054988" cy="559806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50640398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4" name="Google Shape;1744;p32"/>
          <p:cNvSpPr/>
          <p:nvPr/>
        </p:nvSpPr>
        <p:spPr>
          <a:xfrm>
            <a:off x="435415" y="1046999"/>
            <a:ext cx="4283819" cy="38929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i="1" u="sng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Bước</a:t>
            </a:r>
            <a:r>
              <a:rPr lang="en-US" sz="1600" i="1" u="sng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1: </a:t>
            </a:r>
            <a:r>
              <a:rPr lang="en-US" sz="1600" i="1" u="sng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Vào</a:t>
            </a:r>
            <a:r>
              <a:rPr lang="en-US" sz="1600" i="1" u="sng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600" i="1" u="sng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trang</a:t>
            </a:r>
            <a:r>
              <a:rPr lang="en-US" sz="1600" i="1" u="sng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binhduong</a:t>
            </a:r>
            <a:r>
              <a:rPr lang="en-US" sz="1600" i="1" u="sng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.tsdc.vnedu.vn</a:t>
            </a:r>
            <a:endParaRPr sz="1600" b="0" i="1" u="sng" strike="noStrike" cap="none" dirty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45" name="Google Shape;1745;p32"/>
          <p:cNvSpPr txBox="1">
            <a:spLocks noGrp="1"/>
          </p:cNvSpPr>
          <p:nvPr>
            <p:ph type="title"/>
          </p:nvPr>
        </p:nvSpPr>
        <p:spPr>
          <a:xfrm>
            <a:off x="838200" y="250825"/>
            <a:ext cx="10514013" cy="43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DÀNH CHO PHHS</a:t>
            </a:r>
            <a:endParaRPr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13C30069-0A62-12E2-6E0C-6570494887F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436298"/>
            <a:ext cx="12192000" cy="4793818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1" name="Google Shape;1751;p33"/>
          <p:cNvSpPr/>
          <p:nvPr/>
        </p:nvSpPr>
        <p:spPr>
          <a:xfrm>
            <a:off x="435416" y="1046999"/>
            <a:ext cx="3093998" cy="38929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i="1" u="sng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Bước 2: Đăng ký tài khoản</a:t>
            </a:r>
            <a:endParaRPr sz="1600" b="0" i="1" u="sng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52" name="Google Shape;1752;p33"/>
          <p:cNvSpPr txBox="1">
            <a:spLocks noGrp="1"/>
          </p:cNvSpPr>
          <p:nvPr>
            <p:ph type="title"/>
          </p:nvPr>
        </p:nvSpPr>
        <p:spPr>
          <a:xfrm>
            <a:off x="838200" y="250825"/>
            <a:ext cx="10514013" cy="43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DÀNH CHO PHHS</a:t>
            </a:r>
            <a:endParaRPr/>
          </a:p>
        </p:txBody>
      </p:sp>
      <p:pic>
        <p:nvPicPr>
          <p:cNvPr id="1753" name="Google Shape;1753;p3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6999" y="1436298"/>
            <a:ext cx="6330680" cy="3604385"/>
          </a:xfrm>
          <a:prstGeom prst="rect">
            <a:avLst/>
          </a:prstGeom>
          <a:noFill/>
          <a:ln>
            <a:noFill/>
          </a:ln>
        </p:spPr>
      </p:pic>
      <p:pic>
        <p:nvPicPr>
          <p:cNvPr id="1754" name="Google Shape;1754;p33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300722" y="2526968"/>
            <a:ext cx="6794279" cy="3738694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Google Shape;1751;p33">
            <a:extLst>
              <a:ext uri="{FF2B5EF4-FFF2-40B4-BE49-F238E27FC236}">
                <a16:creationId xmlns:a16="http://schemas.microsoft.com/office/drawing/2014/main" id="{37D1EBBB-6EA2-1F51-1302-28B91235D0E5}"/>
              </a:ext>
            </a:extLst>
          </p:cNvPr>
          <p:cNvSpPr/>
          <p:nvPr/>
        </p:nvSpPr>
        <p:spPr>
          <a:xfrm>
            <a:off x="6427679" y="2157268"/>
            <a:ext cx="3093998" cy="38929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i="1" u="sng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Bước 3: Đăng </a:t>
            </a:r>
            <a:r>
              <a:rPr lang="en-US" sz="1600" i="1" u="sng">
                <a:solidFill>
                  <a:schemeClr val="lt1"/>
                </a:solidFill>
              </a:rPr>
              <a:t>nhập</a:t>
            </a:r>
            <a:r>
              <a:rPr lang="en-US" sz="1600" i="1" u="sng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hệ thống</a:t>
            </a:r>
            <a:endParaRPr sz="1600" b="0" i="1" u="sng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9" name="Google Shape;1759;p34"/>
          <p:cNvSpPr/>
          <p:nvPr/>
        </p:nvSpPr>
        <p:spPr>
          <a:xfrm>
            <a:off x="435415" y="1020248"/>
            <a:ext cx="3521288" cy="38929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i="1" u="sng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Bước 4: Tra cứu thông tin tuyển sinh</a:t>
            </a:r>
            <a:endParaRPr sz="1600" b="0" i="1" u="sng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60" name="Google Shape;1760;p34"/>
          <p:cNvSpPr txBox="1">
            <a:spLocks noGrp="1"/>
          </p:cNvSpPr>
          <p:nvPr>
            <p:ph type="title"/>
          </p:nvPr>
        </p:nvSpPr>
        <p:spPr>
          <a:xfrm>
            <a:off x="838200" y="250825"/>
            <a:ext cx="10514013" cy="43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DÀNH CHO PHHS</a:t>
            </a:r>
            <a:endParaRPr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25269E6-7146-3E8B-E1CC-459C3A97AE0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5415" y="1409547"/>
            <a:ext cx="6146070" cy="2785355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7D057695-0BFC-8AA3-8027-F8FF5F81125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11141" y="2732230"/>
            <a:ext cx="6212128" cy="3772395"/>
          </a:xfrm>
          <a:prstGeom prst="rect">
            <a:avLst/>
          </a:prstGeom>
        </p:spPr>
      </p:pic>
      <p:sp>
        <p:nvSpPr>
          <p:cNvPr id="6" name="Google Shape;1759;p34">
            <a:extLst>
              <a:ext uri="{FF2B5EF4-FFF2-40B4-BE49-F238E27FC236}">
                <a16:creationId xmlns:a16="http://schemas.microsoft.com/office/drawing/2014/main" id="{F9E5A8C6-45EC-72A5-2360-ECF6BD202C24}"/>
              </a:ext>
            </a:extLst>
          </p:cNvPr>
          <p:cNvSpPr/>
          <p:nvPr/>
        </p:nvSpPr>
        <p:spPr>
          <a:xfrm>
            <a:off x="6703424" y="2342931"/>
            <a:ext cx="2213781" cy="38929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i="1" u="sng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Bước 5: Tạo hồ sơ</a:t>
            </a:r>
            <a:endParaRPr sz="1600" b="0" i="1" u="sng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68" name="Google Shape;1768;p3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07992" y="1565961"/>
            <a:ext cx="10330305" cy="2083423"/>
          </a:xfrm>
          <a:prstGeom prst="rect">
            <a:avLst/>
          </a:prstGeom>
          <a:noFill/>
          <a:ln>
            <a:noFill/>
          </a:ln>
        </p:spPr>
      </p:pic>
      <p:sp>
        <p:nvSpPr>
          <p:cNvPr id="1769" name="Google Shape;1769;p35"/>
          <p:cNvSpPr/>
          <p:nvPr/>
        </p:nvSpPr>
        <p:spPr>
          <a:xfrm>
            <a:off x="435415" y="1020248"/>
            <a:ext cx="6931060" cy="38929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i="1" u="sng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Bước 6: Rà soát lại thông tin hồ sơ (Xem, chỉnh sửa, xem lịch sử hồ sơ)</a:t>
            </a:r>
            <a:endParaRPr sz="1600" b="0" i="1" u="sng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70" name="Google Shape;1770;p35"/>
          <p:cNvSpPr txBox="1">
            <a:spLocks noGrp="1"/>
          </p:cNvSpPr>
          <p:nvPr>
            <p:ph type="title"/>
          </p:nvPr>
        </p:nvSpPr>
        <p:spPr>
          <a:xfrm>
            <a:off x="838200" y="250825"/>
            <a:ext cx="10514013" cy="43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DÀNH CHO PHHS</a:t>
            </a:r>
            <a:endParaRPr/>
          </a:p>
        </p:txBody>
      </p:sp>
      <p:sp>
        <p:nvSpPr>
          <p:cNvPr id="1771" name="Google Shape;1771;p35"/>
          <p:cNvSpPr/>
          <p:nvPr/>
        </p:nvSpPr>
        <p:spPr>
          <a:xfrm>
            <a:off x="5497309" y="3730506"/>
            <a:ext cx="4543999" cy="38929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i="1" u="sng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Bước </a:t>
            </a:r>
            <a:r>
              <a:rPr lang="en-US" sz="1600" i="1" u="sng">
                <a:solidFill>
                  <a:schemeClr val="lt1"/>
                </a:solidFill>
              </a:rPr>
              <a:t>7</a:t>
            </a:r>
            <a:r>
              <a:rPr lang="en-US" sz="1600" i="1" u="sng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: Tra cứu hồ sơ ( xem trạng thái hồ sơ)</a:t>
            </a:r>
            <a:endParaRPr sz="1600" b="0" i="1" u="sng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C730262-F70C-E6E1-74EB-5661DE34C16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591" y="3649384"/>
            <a:ext cx="2657475" cy="3038475"/>
          </a:xfrm>
          <a:prstGeom prst="rect">
            <a:avLst/>
          </a:prstGeom>
        </p:spPr>
      </p:pic>
      <p:pic>
        <p:nvPicPr>
          <p:cNvPr id="1772" name="Google Shape;1772;p35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2327728" y="4849747"/>
            <a:ext cx="9734614" cy="146417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VNPT Light">
  <a:themeElements>
    <a:clrScheme name="Office 2007-2010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VNPT Dark">
  <a:themeElements>
    <a:clrScheme name="Office 2007-2010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869</TotalTime>
  <Words>290</Words>
  <Application>Microsoft Office PowerPoint</Application>
  <PresentationFormat>Widescreen</PresentationFormat>
  <Paragraphs>32</Paragraphs>
  <Slides>6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6</vt:i4>
      </vt:variant>
    </vt:vector>
  </HeadingPairs>
  <TitlesOfParts>
    <vt:vector size="15" baseType="lpstr">
      <vt:lpstr>Quattrocento Sans</vt:lpstr>
      <vt:lpstr>Lato Light</vt:lpstr>
      <vt:lpstr>Lato Black</vt:lpstr>
      <vt:lpstr>Gill Sans</vt:lpstr>
      <vt:lpstr>Arial</vt:lpstr>
      <vt:lpstr>Roboto</vt:lpstr>
      <vt:lpstr>Calibri</vt:lpstr>
      <vt:lpstr>VNPT Light</vt:lpstr>
      <vt:lpstr>VNPT Dark</vt:lpstr>
      <vt:lpstr> TUYỂN SINH ĐẦU CẤP   https://tsdc.binhduong.edu.vn/  </vt:lpstr>
      <vt:lpstr>DÀNH CHO PHHS</vt:lpstr>
      <vt:lpstr>DÀNH CHO PHHS</vt:lpstr>
      <vt:lpstr>DÀNH CHO PHHS</vt:lpstr>
      <vt:lpstr>DÀNH CHO PHHS</vt:lpstr>
      <vt:lpstr>DÀNH CHO PHHS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HỆ THỐNG TUYỂN SINH ĐẦU CẤP (VNEDU ENROLLMENT)</dc:title>
  <dc:creator>Linh Vo Tuan</dc:creator>
  <cp:lastModifiedBy>[BDG] - Nguyễn Đăng Linh</cp:lastModifiedBy>
  <cp:revision>194</cp:revision>
  <dcterms:created xsi:type="dcterms:W3CDTF">2017-04-12T08:55:50Z</dcterms:created>
  <dcterms:modified xsi:type="dcterms:W3CDTF">2025-05-23T02:29:09Z</dcterms:modified>
</cp:coreProperties>
</file>